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58" r:id="rId4"/>
    <p:sldId id="261" r:id="rId5"/>
    <p:sldId id="283" r:id="rId6"/>
    <p:sldId id="288" r:id="rId7"/>
    <p:sldId id="281" r:id="rId8"/>
    <p:sldId id="275" r:id="rId9"/>
    <p:sldId id="282" r:id="rId10"/>
    <p:sldId id="277" r:id="rId11"/>
    <p:sldId id="291" r:id="rId12"/>
    <p:sldId id="292" r:id="rId13"/>
    <p:sldId id="278" r:id="rId14"/>
    <p:sldId id="286" r:id="rId15"/>
    <p:sldId id="290" r:id="rId16"/>
    <p:sldId id="289" r:id="rId17"/>
    <p:sldId id="279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5D99F"/>
    <a:srgbClr val="588937"/>
    <a:srgbClr val="B9B9B9"/>
    <a:srgbClr val="E2F0D9"/>
    <a:srgbClr val="5C8E3A"/>
    <a:srgbClr val="649B3F"/>
    <a:srgbClr val="4B752F"/>
    <a:srgbClr val="8BC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4660"/>
  </p:normalViewPr>
  <p:slideViewPr>
    <p:cSldViewPr snapToGrid="0">
      <p:cViewPr>
        <p:scale>
          <a:sx n="71" d="100"/>
          <a:sy n="71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spent getting food</a:t>
            </a:r>
          </a:p>
        </c:rich>
      </c:tx>
      <c:layout>
        <c:manualLayout>
          <c:xMode val="edge"/>
          <c:yMode val="edge"/>
          <c:x val="0.22940372928530969"/>
          <c:y val="1.9841269841269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Minutes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Day</c:v>
                </c:pt>
                <c:pt idx="1">
                  <c:v>Weak</c:v>
                </c:pt>
                <c:pt idx="2">
                  <c:v>Month</c:v>
                </c:pt>
                <c:pt idx="3">
                  <c:v>1 Year</c:v>
                </c:pt>
                <c:pt idx="4">
                  <c:v>2 Years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210</c:v>
                </c:pt>
                <c:pt idx="2">
                  <c:v>840</c:v>
                </c:pt>
                <c:pt idx="3">
                  <c:v>10080</c:v>
                </c:pt>
                <c:pt idx="4">
                  <c:v>20160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7F-42DF-97F4-A38F2F732F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Day</c:v>
                </c:pt>
                <c:pt idx="1">
                  <c:v>Weak</c:v>
                </c:pt>
                <c:pt idx="2">
                  <c:v>Month</c:v>
                </c:pt>
                <c:pt idx="3">
                  <c:v>1 Year</c:v>
                </c:pt>
                <c:pt idx="4">
                  <c:v>2 Years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0A7F-42DF-97F4-A38F2F732F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Day</c:v>
                </c:pt>
                <c:pt idx="1">
                  <c:v>Weak</c:v>
                </c:pt>
                <c:pt idx="2">
                  <c:v>Month</c:v>
                </c:pt>
                <c:pt idx="3">
                  <c:v>1 Year</c:v>
                </c:pt>
                <c:pt idx="4">
                  <c:v>2 Years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0A7F-42DF-97F4-A38F2F732F7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1183001488"/>
        <c:axId val="1770105712"/>
        <c:axId val="0"/>
      </c:bar3DChart>
      <c:catAx>
        <c:axId val="118300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0105712"/>
        <c:crosses val="autoZero"/>
        <c:auto val="1"/>
        <c:lblAlgn val="ctr"/>
        <c:lblOffset val="100"/>
        <c:noMultiLvlLbl val="0"/>
      </c:catAx>
      <c:valAx>
        <c:axId val="177010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3001488"/>
        <c:crosses val="autoZero"/>
        <c:crossBetween val="between"/>
      </c:valAx>
      <c:spPr>
        <a:noFill/>
        <a:ln>
          <a:solidFill>
            <a:schemeClr val="accent6">
              <a:lumMod val="75000"/>
            </a:schemeClr>
          </a:solidFill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1882F5-CB2C-4A73-9C46-28E3814E0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6FBBB-ECCC-46A9-8189-08B1E732DB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9A71F-4DD2-4C46-93A0-24EC9BDDE29A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03B320-F89F-43AA-AAC3-6B35CA388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083C414-5769-42E6-A656-34141E07F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81D36-A1FF-43EA-9685-313C41B15A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D8FB7-7812-42E0-A863-8EAA3DDB8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05A53-AAA9-49CD-ABDE-EDFA9A7669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BE3E-8904-4824-9D0A-E8CC9B0F2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F46D5-2B0A-43B3-A09F-5AEDFB377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07593-EFB6-4673-81FE-94B617E9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49CDB-25D3-40CC-B219-4C287F5CF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08C3D-99C3-469A-BB44-2DE39AEF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14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BD9E-8EB0-4C6C-84B9-71DBD089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DE2A4-2610-4495-8245-4648EF793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7ABA9-3A94-4182-AFBD-FB733D41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EBC4-D70D-4DD4-9188-4890C5E6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0130D-C253-4CC8-BF26-62CE35F5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69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749CC-0A13-4C42-B722-83509F56F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EE803-5405-427E-8F6B-840ADDBEE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9CB5E-EA79-4DCF-BF7E-C210864C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DA601-E421-4811-8CF5-11DB1A05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2977-5221-475D-877B-AA2847D1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55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4E6B-2A7D-41F3-BA20-9381F756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BA0A-7B5C-4C8E-AEEE-28939D840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479BF-049F-481F-B32A-A71F9D17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A8E8-C75F-4322-B7D8-F97E6ACA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17956-BB34-4662-992F-4C2AC103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11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62AA-6DAC-4D3D-A7A3-197644A9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5A61E-C4A4-44E9-B461-4A58DC9F8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78CEB-28A6-4660-9F99-3946F5D7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12D52-0770-46F2-9639-268BEE1F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87EF1-52CF-46C1-AFC8-D39F3358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22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4A0F-E469-412A-BFC1-4EC601CD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6800-4F7A-43C2-A08E-99854771E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5C0DC-530D-440D-90C1-65DECADD2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BA5A6-B4BE-4FD1-B3BD-9832D807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D2222-28B7-4648-9E82-8213C950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4EB41-FA35-43C1-8C10-B09B8F89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18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5512-A411-4F93-844E-78DA1FA6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E8F1A-7DA3-4C5C-A27F-8EC6147BE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00127-9878-494C-9995-4DCEECCC2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D5552-AAA6-41E7-8CD1-CED278242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37C02-CAAD-445B-A30C-A3AE903AF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35D843-5F7F-4570-B633-7E93BDB2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EC06B-1389-4B07-918A-2DB7337FA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3B228-CE96-488C-A9E9-E554902E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97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2317-2F9B-46EF-AC3B-7E06AB4A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612F7-1493-43F2-A438-246540CA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5B1F3-5409-45C9-8193-56C37ABA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90755-A347-48E9-8FEB-8E3E82F5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14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D3B4B-18FB-4427-97DE-EF1E8258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AB961-8350-4E29-9118-A379652B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9B3EC-9E18-4A81-883D-73310F63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9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D888-B9D8-4307-9805-A60E8761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430BF-7078-4CE3-9941-08DCDF4A0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C5A51-12AE-4CB7-9790-005F156C4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8D9C1-E4A6-4E87-8C80-614074DF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675FD-C3A7-4734-A0E7-3953A0A3D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9D647-79B3-4D80-97C3-6ECF6A60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69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C509-1CD4-40B4-818E-49C49BFF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B028F-DDA1-40AA-B41A-D2CE5761F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8B95-AE51-4E41-906A-008D7FD1D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0DBA7-6DD4-454C-B620-73944011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ECE0B-F126-4D55-8170-466C0456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A42BF-64EE-4C21-BD75-FA61D6D9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55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235A5-436E-4D93-8DA0-DB30D176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0B02C-8545-499D-85D1-11AC7B99B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9618F-9137-4E73-BFEC-58670BBCE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AE257-F17C-484B-809F-F670AA7E73C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4ED52-5FA1-4D52-9085-8CC565142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625C-574E-4E66-8E78-291E194DA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E7EB3-A4D3-4A3A-9C69-306D85E44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91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microsoft.com/office/2017/06/relationships/model3d" Target="../media/model3d5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2.glb"/><Relationship Id="rId5" Type="http://schemas.openxmlformats.org/officeDocument/2006/relationships/image" Target="../media/image9.png"/><Relationship Id="rId10" Type="http://schemas.openxmlformats.org/officeDocument/2006/relationships/chart" Target="../charts/chart1.xml"/><Relationship Id="rId4" Type="http://schemas.microsoft.com/office/2017/06/relationships/model3d" Target="../media/model3d1.glb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f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BBABC0-0C95-49A2-9DA2-7D4337089FAC}"/>
              </a:ext>
            </a:extLst>
          </p:cNvPr>
          <p:cNvSpPr txBox="1"/>
          <p:nvPr/>
        </p:nvSpPr>
        <p:spPr>
          <a:xfrm>
            <a:off x="8172561" y="285935"/>
            <a:ext cx="384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REPULIQUE DU CAMEROUN                   </a:t>
            </a:r>
            <a:r>
              <a:rPr lang="en-US" dirty="0" err="1"/>
              <a:t>Paix</a:t>
            </a:r>
            <a:r>
              <a:rPr lang="en-US" dirty="0"/>
              <a:t>-Travail-</a:t>
            </a:r>
            <a:r>
              <a:rPr lang="en-US" dirty="0" err="1"/>
              <a:t>Patrie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85302-A2CF-4586-AD0F-0B7A7C817CE9}"/>
              </a:ext>
            </a:extLst>
          </p:cNvPr>
          <p:cNvSpPr txBox="1"/>
          <p:nvPr/>
        </p:nvSpPr>
        <p:spPr>
          <a:xfrm>
            <a:off x="-230726" y="231296"/>
            <a:ext cx="384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REPUBLIC OF CAMEROON                       Peace-Work-Fatherland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691ECE-9761-4004-83E4-CBB6F0E1E0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355" y="879173"/>
            <a:ext cx="1364907" cy="91392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420E08-1789-49C9-8666-4CA56703D12A}"/>
              </a:ext>
            </a:extLst>
          </p:cNvPr>
          <p:cNvSpPr/>
          <p:nvPr/>
        </p:nvSpPr>
        <p:spPr>
          <a:xfrm>
            <a:off x="944667" y="2970272"/>
            <a:ext cx="10205457" cy="8833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A FOOD, COMMAND DELIVERY PLATFORM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B2515-90D3-4E2D-868C-D7C191CD229C}"/>
              </a:ext>
            </a:extLst>
          </p:cNvPr>
          <p:cNvSpPr txBox="1"/>
          <p:nvPr/>
        </p:nvSpPr>
        <p:spPr>
          <a:xfrm>
            <a:off x="267852" y="5819507"/>
            <a:ext cx="27679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Academic Supervisor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                                              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</a:t>
            </a:r>
            <a:r>
              <a:rPr kumimoji="0" lang="en-LC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lang="en-LC" b="1" dirty="0">
                <a:latin typeface="Calibri" panose="020F0502020204030204"/>
              </a:rPr>
              <a:t>N</a:t>
            </a:r>
            <a:r>
              <a:rPr lang="en-US" b="1" dirty="0">
                <a:latin typeface="Calibri" panose="020F0502020204030204"/>
              </a:rPr>
              <a:t>GUH</a:t>
            </a:r>
            <a:r>
              <a:rPr lang="en-LC" b="1" dirty="0">
                <a:latin typeface="Calibri" panose="020F0502020204030204"/>
              </a:rPr>
              <a:t> Pri</a:t>
            </a:r>
            <a:r>
              <a:rPr lang="en-US" b="1" dirty="0">
                <a:latin typeface="Calibri" panose="020F0502020204030204"/>
              </a:rPr>
              <a:t>n</a:t>
            </a:r>
            <a:r>
              <a:rPr lang="en-LC" b="1" dirty="0">
                <a:latin typeface="Calibri" panose="020F0502020204030204"/>
              </a:rPr>
              <a:t>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Lecturer at AICS-Cameroon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BDCD-7799-4187-9EE7-4F3E543584A0}"/>
              </a:ext>
            </a:extLst>
          </p:cNvPr>
          <p:cNvSpPr txBox="1"/>
          <p:nvPr/>
        </p:nvSpPr>
        <p:spPr>
          <a:xfrm>
            <a:off x="1887523" y="3874417"/>
            <a:ext cx="8086987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Internship carried out from 3rd July to 30th September 2024</a:t>
            </a:r>
          </a:p>
          <a:p>
            <a:pPr lvl="0" algn="ctr">
              <a:defRPr/>
            </a:pPr>
            <a:r>
              <a:rPr lang="en-US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In view of obtaining a HIGHER TECHNITIAN DIPLOMA in Computer Sciences</a:t>
            </a:r>
            <a:r>
              <a:rPr lang="en-US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GB" sz="2000" i="0" u="none" strike="noStrike" kern="1200" normalizeH="0" baseline="0" noProof="0" dirty="0">
                <a:ln w="0"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Option:  Software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i="0" u="none" strike="noStrike" kern="1200" normalizeH="0" baseline="0" noProof="0" dirty="0">
                <a:ln w="0"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Written by: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C" sz="2000" i="0" u="none" strike="noStrike" kern="1200" normalizeH="0" baseline="0" noProof="0" dirty="0">
                <a:ln w="0"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GB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ONG SHALOM NGWI</a:t>
            </a:r>
            <a:endParaRPr kumimoji="0" lang="en-GB" sz="2000" i="0" u="none" strike="noStrike" kern="1200" normalizeH="0" baseline="0" noProof="0" dirty="0">
              <a:ln w="0"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i="0" u="none" strike="noStrike" kern="1200" normalizeH="0" baseline="0" noProof="0" dirty="0">
                <a:ln w="0"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Level II Student</a:t>
            </a:r>
            <a:r>
              <a:rPr kumimoji="0" lang="en-LC" sz="2000" i="0" u="none" strike="noStrike" kern="1200" normalizeH="0" baseline="0" noProof="0" dirty="0">
                <a:ln w="0"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kumimoji="0" lang="en-GB" sz="2000" i="0" u="none" strike="noStrike" kern="1200" normalizeH="0" baseline="0" noProof="0" dirty="0">
                <a:ln w="0"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AICS Cameroon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E46A7-E271-46AD-B3C6-14FF46376B2B}"/>
              </a:ext>
            </a:extLst>
          </p:cNvPr>
          <p:cNvSpPr txBox="1"/>
          <p:nvPr/>
        </p:nvSpPr>
        <p:spPr>
          <a:xfrm>
            <a:off x="9081014" y="5819507"/>
            <a:ext cx="3169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LC" u="sng" dirty="0">
                <a:latin typeface="Calibri" panose="020F0502020204030204"/>
              </a:rPr>
              <a:t>Professional Supervisor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LC" b="1" dirty="0">
                <a:latin typeface="Calibri" panose="020F0502020204030204"/>
              </a:rPr>
              <a:t>Mr. </a:t>
            </a:r>
            <a:r>
              <a:rPr lang="en-US" b="1" dirty="0">
                <a:latin typeface="Calibri" panose="020F0502020204030204"/>
              </a:rPr>
              <a:t>NGUH</a:t>
            </a:r>
            <a:r>
              <a:rPr lang="en-LC" b="1" dirty="0">
                <a:latin typeface="Calibri" panose="020F0502020204030204"/>
              </a:rPr>
              <a:t> Prince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LC" dirty="0">
                <a:latin typeface="Calibri" panose="020F0502020204030204"/>
              </a:rPr>
              <a:t>Software Engineer a</a:t>
            </a:r>
            <a:r>
              <a:rPr lang="en-GB" dirty="0">
                <a:latin typeface="Calibri" panose="020F0502020204030204"/>
              </a:rPr>
              <a:t>t</a:t>
            </a:r>
            <a:r>
              <a:rPr lang="en-LC" dirty="0">
                <a:latin typeface="Calibri" panose="020F0502020204030204"/>
              </a:rPr>
              <a:t> </a:t>
            </a:r>
            <a:r>
              <a:rPr lang="en-GB" dirty="0">
                <a:latin typeface="Calibri" panose="020F0502020204030204"/>
              </a:rPr>
              <a:t>R</a:t>
            </a:r>
            <a:r>
              <a:rPr lang="en-LC" dirty="0">
                <a:latin typeface="Calibri" panose="020F0502020204030204"/>
              </a:rPr>
              <a:t>E</a:t>
            </a:r>
            <a:r>
              <a:rPr lang="en-GB" dirty="0">
                <a:latin typeface="Calibri" panose="020F0502020204030204"/>
              </a:rPr>
              <a:t>A</a:t>
            </a:r>
            <a:r>
              <a:rPr lang="en-LC" dirty="0">
                <a:latin typeface="Calibri" panose="020F0502020204030204"/>
              </a:rPr>
              <a:t>L</a:t>
            </a:r>
            <a:r>
              <a:rPr lang="en-GB" dirty="0">
                <a:latin typeface="Calibri" panose="020F0502020204030204"/>
              </a:rPr>
              <a:t>I</a:t>
            </a:r>
            <a:r>
              <a:rPr lang="en-LC" dirty="0">
                <a:latin typeface="Calibri" panose="020F0502020204030204"/>
              </a:rPr>
              <a:t>Z</a:t>
            </a:r>
            <a:r>
              <a:rPr lang="en-GB" dirty="0">
                <a:latin typeface="Calibri" panose="020F0502020204030204"/>
              </a:rPr>
              <a:t>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BF5-93F7-47B1-BCD3-65DB329DB9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12637" y="1038493"/>
            <a:ext cx="2162175" cy="5245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C4625E-678C-4B16-A73A-BC25FEFEB9D4}"/>
              </a:ext>
            </a:extLst>
          </p:cNvPr>
          <p:cNvSpPr/>
          <p:nvPr/>
        </p:nvSpPr>
        <p:spPr>
          <a:xfrm>
            <a:off x="97208" y="1699241"/>
            <a:ext cx="3402768" cy="1020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AFRICAN INSTITUTE OCOMPUTER SCIENCE - CAMEROON OFFICE                                                        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6F097-A4ED-456D-B0A4-EC191116E183}"/>
              </a:ext>
            </a:extLst>
          </p:cNvPr>
          <p:cNvSpPr/>
          <p:nvPr/>
        </p:nvSpPr>
        <p:spPr>
          <a:xfrm>
            <a:off x="8392340" y="1563003"/>
            <a:ext cx="3402768" cy="1020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REALIZE- YAOUNDE VALLEE AMADOU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bbon: Tilted Down 2">
            <a:extLst>
              <a:ext uri="{FF2B5EF4-FFF2-40B4-BE49-F238E27FC236}">
                <a16:creationId xmlns:a16="http://schemas.microsoft.com/office/drawing/2014/main" id="{95A64F37-9FAE-4376-B994-EA3E4DC1A39A}"/>
              </a:ext>
            </a:extLst>
          </p:cNvPr>
          <p:cNvSpPr/>
          <p:nvPr/>
        </p:nvSpPr>
        <p:spPr>
          <a:xfrm>
            <a:off x="3941386" y="6111155"/>
            <a:ext cx="4063362" cy="597007"/>
          </a:xfrm>
          <a:prstGeom prst="ribbon">
            <a:avLst>
              <a:gd name="adj1" fmla="val 16667"/>
              <a:gd name="adj2" fmla="val 75000"/>
            </a:avLst>
          </a:prstGeom>
          <a:solidFill>
            <a:schemeClr val="accent6">
              <a:lumMod val="50000"/>
              <a:alpha val="58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ACADEMIC YEAR 2023-2024</a:t>
            </a:r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2092D11F-48CE-40D6-8ED7-CA1A028A162C}"/>
              </a:ext>
            </a:extLst>
          </p:cNvPr>
          <p:cNvSpPr/>
          <p:nvPr/>
        </p:nvSpPr>
        <p:spPr>
          <a:xfrm>
            <a:off x="0" y="2731123"/>
            <a:ext cx="12094792" cy="191211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0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655">
        <p159:morph option="byObject"/>
      </p:transition>
    </mc:Choice>
    <mc:Fallback xmlns="">
      <p:transition spd="slow" advTm="965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19217BA-DCC8-42C1-906F-EFA122C72F91}"/>
              </a:ext>
            </a:extLst>
          </p:cNvPr>
          <p:cNvSpPr txBox="1"/>
          <p:nvPr/>
        </p:nvSpPr>
        <p:spPr>
          <a:xfrm>
            <a:off x="3935896" y="6029739"/>
            <a:ext cx="5751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EASY-EATS USE CASE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6B1878-F8DF-4A8A-A21F-E1B4409EB88E}"/>
              </a:ext>
            </a:extLst>
          </p:cNvPr>
          <p:cNvSpPr/>
          <p:nvPr/>
        </p:nvSpPr>
        <p:spPr>
          <a:xfrm>
            <a:off x="1474778" y="-15461"/>
            <a:ext cx="9463314" cy="604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19217BA-DCC8-42C1-906F-EFA122C72F91}"/>
              </a:ext>
            </a:extLst>
          </p:cNvPr>
          <p:cNvSpPr txBox="1"/>
          <p:nvPr/>
        </p:nvSpPr>
        <p:spPr>
          <a:xfrm>
            <a:off x="3935896" y="6029739"/>
            <a:ext cx="5751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EASY-EATS CLASS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856936-31A8-478E-BD74-D88A46B49A41}"/>
              </a:ext>
            </a:extLst>
          </p:cNvPr>
          <p:cNvSpPr/>
          <p:nvPr/>
        </p:nvSpPr>
        <p:spPr>
          <a:xfrm>
            <a:off x="1857676" y="92763"/>
            <a:ext cx="8085221" cy="57845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8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BE4B5E-9C77-4F73-AEC8-83B8A818DDAF}"/>
              </a:ext>
            </a:extLst>
          </p:cNvPr>
          <p:cNvSpPr/>
          <p:nvPr/>
        </p:nvSpPr>
        <p:spPr>
          <a:xfrm>
            <a:off x="2050949" y="262672"/>
            <a:ext cx="8282608" cy="573819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217BA-DCC8-42C1-906F-EFA122C72F91}"/>
              </a:ext>
            </a:extLst>
          </p:cNvPr>
          <p:cNvSpPr txBox="1"/>
          <p:nvPr/>
        </p:nvSpPr>
        <p:spPr>
          <a:xfrm>
            <a:off x="3935896" y="6029739"/>
            <a:ext cx="5751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EASY-EATS 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149297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B4D6A8-33CA-49D2-9A54-A43AAE1E5B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56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CF333C-38E4-459C-8A87-FA1A6020369C}"/>
              </a:ext>
            </a:extLst>
          </p:cNvPr>
          <p:cNvSpPr txBox="1"/>
          <p:nvPr/>
        </p:nvSpPr>
        <p:spPr>
          <a:xfrm>
            <a:off x="2714434" y="5658678"/>
            <a:ext cx="7566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Physical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48327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29614B-8924-46C5-A72F-0AC2250BC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8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C7ABA6-7CD6-42EE-ACAF-B5FA8CA78C7C}"/>
              </a:ext>
            </a:extLst>
          </p:cNvPr>
          <p:cNvSpPr/>
          <p:nvPr/>
        </p:nvSpPr>
        <p:spPr>
          <a:xfrm>
            <a:off x="3662240" y="5854735"/>
            <a:ext cx="4867519" cy="59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Logical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9512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F4703E-0AEF-47ED-95FE-9E88976B0D3E}"/>
              </a:ext>
            </a:extLst>
          </p:cNvPr>
          <p:cNvSpPr txBox="1"/>
          <p:nvPr/>
        </p:nvSpPr>
        <p:spPr>
          <a:xfrm>
            <a:off x="7015603" y="-32992"/>
            <a:ext cx="2292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</a:rPr>
              <a:t>TOOLS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D8AE8-6DA0-40E5-89AA-5B442003ECF4}"/>
              </a:ext>
            </a:extLst>
          </p:cNvPr>
          <p:cNvSpPr txBox="1"/>
          <p:nvPr/>
        </p:nvSpPr>
        <p:spPr>
          <a:xfrm>
            <a:off x="790526" y="2502005"/>
            <a:ext cx="2578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BACKED-END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DA202-6F7F-4E8E-8D2C-C74A61CFD503}"/>
              </a:ext>
            </a:extLst>
          </p:cNvPr>
          <p:cNvSpPr txBox="1"/>
          <p:nvPr/>
        </p:nvSpPr>
        <p:spPr>
          <a:xfrm>
            <a:off x="7346991" y="1303826"/>
            <a:ext cx="154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OTHERS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3D47C-B05D-4D98-96CF-35DC1CBEB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28" y="1815591"/>
            <a:ext cx="2562225" cy="17811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206F1E-97F6-41F4-ACB0-3D478C53C760}"/>
              </a:ext>
            </a:extLst>
          </p:cNvPr>
          <p:cNvSpPr/>
          <p:nvPr/>
        </p:nvSpPr>
        <p:spPr>
          <a:xfrm>
            <a:off x="3906313" y="-1664"/>
            <a:ext cx="13716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C2C50-60D4-45CC-A4BE-EE4F7BC712A5}"/>
              </a:ext>
            </a:extLst>
          </p:cNvPr>
          <p:cNvSpPr/>
          <p:nvPr/>
        </p:nvSpPr>
        <p:spPr>
          <a:xfrm rot="5400000">
            <a:off x="8047940" y="-2982202"/>
            <a:ext cx="139595" cy="81485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F60CB0-B4F4-4F09-AE31-A0A1CD685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46097"/>
            <a:ext cx="2128837" cy="1315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6D788-ACE9-415A-82BB-71135EEA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58" y="4608641"/>
            <a:ext cx="2208558" cy="2208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58EA0-C69A-4F0A-99CF-317A9A97E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56" y="1094789"/>
            <a:ext cx="2407960" cy="8972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0AFFAF-0EFF-474C-AD65-202EB5589F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2" y="3170560"/>
            <a:ext cx="2695575" cy="1695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A41604-465E-4440-B4B4-F7A329615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7" y="3596766"/>
            <a:ext cx="3512694" cy="10351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85BFDC-1986-4103-A771-92E7A88150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74" y="3170560"/>
            <a:ext cx="2847975" cy="1600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AC4C44-F476-436C-894B-024DF3D920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20" y="4865265"/>
            <a:ext cx="1826581" cy="16933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EB79F5-6A29-4C71-B461-5080E7E6BDD8}"/>
              </a:ext>
            </a:extLst>
          </p:cNvPr>
          <p:cNvSpPr txBox="1"/>
          <p:nvPr/>
        </p:nvSpPr>
        <p:spPr>
          <a:xfrm>
            <a:off x="815799" y="285708"/>
            <a:ext cx="2578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FRONT-END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456B14-A063-485D-9C50-6B9682CF45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5" y="5304931"/>
            <a:ext cx="1922821" cy="13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02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F7214C-703F-4456-B104-56EC173FAD31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18" b="99321" l="9918" r="89946">
                          <a14:foregroundMark x1="33046" y1="68916" x2="34918" y2="70788"/>
                          <a14:foregroundMark x1="34918" y1="70788" x2="40625" y2="72147"/>
                          <a14:foregroundMark x1="40625" y1="72147" x2="47826" y2="69565"/>
                          <a14:foregroundMark x1="54549" y1="73289" x2="56658" y2="74457"/>
                          <a14:foregroundMark x1="47826" y1="69565" x2="54006" y2="72988"/>
                          <a14:foregroundMark x1="67870" y1="71851" x2="70443" y2="71253"/>
                          <a14:foregroundMark x1="56658" y1="74457" x2="59675" y2="73756"/>
                          <a14:foregroundMark x1="40489" y1="92935" x2="38859" y2="99728"/>
                          <a14:foregroundMark x1="38859" y1="99728" x2="34614" y2="94067"/>
                          <a14:backgroundMark x1="33288" y1="91440" x2="29620" y2="99321"/>
                          <a14:backgroundMark x1="61413" y1="73777" x2="65217" y2="72418"/>
                          <a14:backgroundMark x1="65217" y1="72418" x2="61685" y2="73641"/>
                          <a14:backgroundMark x1="71060" y1="71875" x2="75000" y2="69565"/>
                          <a14:backgroundMark x1="75000" y1="69565" x2="79348" y2="69565"/>
                          <a14:backgroundMark x1="79348" y1="69565" x2="75000" y2="71060"/>
                          <a14:backgroundMark x1="75000" y1="71060" x2="75815" y2="69973"/>
                          <a14:backgroundMark x1="72011" y1="70516" x2="70516" y2="71332"/>
                          <a14:backgroundMark x1="68207" y1="72283" x2="60326" y2="74592"/>
                          <a14:backgroundMark x1="74728" y1="67799" x2="19158" y2="66712"/>
                          <a14:backgroundMark x1="19158" y1="66712" x2="31522" y2="61685"/>
                          <a14:backgroundMark x1="31522" y1="61685" x2="43750" y2="63723"/>
                          <a14:backgroundMark x1="43750" y1="63723" x2="33424" y2="63315"/>
                          <a14:backgroundMark x1="33424" y1="63315" x2="41848" y2="60462"/>
                          <a14:backgroundMark x1="41848" y1="60462" x2="27717" y2="66304"/>
                          <a14:backgroundMark x1="27717" y1="66304" x2="42391" y2="65897"/>
                          <a14:backgroundMark x1="42391" y1="65897" x2="33560" y2="65217"/>
                          <a14:backgroundMark x1="33560" y1="65217" x2="37636" y2="63723"/>
                          <a14:backgroundMark x1="37636" y1="63723" x2="42663" y2="64810"/>
                          <a14:backgroundMark x1="42663" y1="64810" x2="27038" y2="64946"/>
                          <a14:backgroundMark x1="27038" y1="64946" x2="33696" y2="63451"/>
                          <a14:backgroundMark x1="33696" y1="63451" x2="27717" y2="64266"/>
                          <a14:backgroundMark x1="27717" y1="64266" x2="24049" y2="67120"/>
                          <a14:backgroundMark x1="24049" y1="67120" x2="53668" y2="58424"/>
                          <a14:backgroundMark x1="53668" y1="58424" x2="58016" y2="61821"/>
                          <a14:backgroundMark x1="58016" y1="61821" x2="47418" y2="66712"/>
                          <a14:backgroundMark x1="47418" y1="66712" x2="53397" y2="64674"/>
                          <a14:backgroundMark x1="53397" y1="64674" x2="44701" y2="64130"/>
                          <a14:backgroundMark x1="44701" y1="64130" x2="56114" y2="66984"/>
                          <a14:backgroundMark x1="56114" y1="66984" x2="50543" y2="64538"/>
                          <a14:backgroundMark x1="50543" y1="64538" x2="61413" y2="64946"/>
                          <a14:backgroundMark x1="61413" y1="64946" x2="55842" y2="66848"/>
                          <a14:backgroundMark x1="55842" y1="66848" x2="61277" y2="65761"/>
                          <a14:backgroundMark x1="61277" y1="65761" x2="70652" y2="67255"/>
                          <a14:backgroundMark x1="70652" y1="67255" x2="42799" y2="65082"/>
                          <a14:backgroundMark x1="42799" y1="65082" x2="48777" y2="64674"/>
                          <a14:backgroundMark x1="48777" y1="64674" x2="38995" y2="66848"/>
                          <a14:backgroundMark x1="38995" y1="66848" x2="42935" y2="67255"/>
                          <a14:backgroundMark x1="42935" y1="67255" x2="38451" y2="63995"/>
                          <a14:backgroundMark x1="38451" y1="63995" x2="33288" y2="63451"/>
                          <a14:backgroundMark x1="33288" y1="63451" x2="37228" y2="65897"/>
                          <a14:backgroundMark x1="37228" y1="65897" x2="33016" y2="66576"/>
                          <a14:backgroundMark x1="33016" y1="66576" x2="37228" y2="66848"/>
                          <a14:backgroundMark x1="37228" y1="66848" x2="25679" y2="67255"/>
                          <a14:backgroundMark x1="25679" y1="67255" x2="23234" y2="65082"/>
                          <a14:backgroundMark x1="54212" y1="72826" x2="54620" y2="73234"/>
                          <a14:backgroundMark x1="53804" y1="73098" x2="54076" y2="73098"/>
                          <a14:backgroundMark x1="47554" y1="73370" x2="44293" y2="783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D461BC-4727-456E-8972-0ACE2202E141}"/>
              </a:ext>
            </a:extLst>
          </p:cNvPr>
          <p:cNvSpPr/>
          <p:nvPr/>
        </p:nvSpPr>
        <p:spPr>
          <a:xfrm>
            <a:off x="8159645" y="1"/>
            <a:ext cx="4032355" cy="7686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DEMONSTRATION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98E8D-02CA-4042-B31E-4A60DE312AE2}"/>
              </a:ext>
            </a:extLst>
          </p:cNvPr>
          <p:cNvSpPr txBox="1"/>
          <p:nvPr/>
        </p:nvSpPr>
        <p:spPr>
          <a:xfrm>
            <a:off x="2325755" y="3233530"/>
            <a:ext cx="7540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EASY-EATS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7426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Brain In Head">
                <a:extLst>
                  <a:ext uri="{FF2B5EF4-FFF2-40B4-BE49-F238E27FC236}">
                    <a16:creationId xmlns:a16="http://schemas.microsoft.com/office/drawing/2014/main" id="{0EEEFDFE-A913-4E4A-93A3-1B666FFBE6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2328340"/>
                  </p:ext>
                </p:extLst>
              </p:nvPr>
            </p:nvGraphicFramePr>
            <p:xfrm>
              <a:off x="9347525" y="3192441"/>
              <a:ext cx="2789632" cy="37417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89632" cy="3741725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2317400" ay="-3026470" az="-18978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41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Brain In Head">
                <a:extLst>
                  <a:ext uri="{FF2B5EF4-FFF2-40B4-BE49-F238E27FC236}">
                    <a16:creationId xmlns:a16="http://schemas.microsoft.com/office/drawing/2014/main" id="{0EEEFDFE-A913-4E4A-93A3-1B666FFBE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47525" y="3192441"/>
                <a:ext cx="2789632" cy="3741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Lightbulb">
                <a:extLst>
                  <a:ext uri="{FF2B5EF4-FFF2-40B4-BE49-F238E27FC236}">
                    <a16:creationId xmlns:a16="http://schemas.microsoft.com/office/drawing/2014/main" id="{8148B481-620C-40E1-8CEC-07FDC3A79B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959443"/>
                  </p:ext>
                </p:extLst>
              </p:nvPr>
            </p:nvGraphicFramePr>
            <p:xfrm>
              <a:off x="167221" y="378175"/>
              <a:ext cx="1042637" cy="13255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42637" cy="1325563"/>
                    </a:xfrm>
                    <a:prstGeom prst="rect">
                      <a:avLst/>
                    </a:prstGeom>
                  </am3d:spPr>
                  <am3d:camera>
                    <am3d:pos x="0" y="0" z="612852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75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38575" ay="-4607997" az="100580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658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Lightbulb">
                <a:extLst>
                  <a:ext uri="{FF2B5EF4-FFF2-40B4-BE49-F238E27FC236}">
                    <a16:creationId xmlns:a16="http://schemas.microsoft.com/office/drawing/2014/main" id="{8148B481-620C-40E1-8CEC-07FDC3A79B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221" y="378175"/>
                <a:ext cx="1042637" cy="132556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037A265-5534-4F9A-A963-A46AEC232107}"/>
              </a:ext>
            </a:extLst>
          </p:cNvPr>
          <p:cNvSpPr txBox="1"/>
          <p:nvPr/>
        </p:nvSpPr>
        <p:spPr>
          <a:xfrm>
            <a:off x="1209858" y="1519072"/>
            <a:ext cx="320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Good Business Strategy in relation to businesses.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5824A-84C9-47CB-AF74-C2177612E067}"/>
              </a:ext>
            </a:extLst>
          </p:cNvPr>
          <p:cNvSpPr txBox="1"/>
          <p:nvPr/>
        </p:nvSpPr>
        <p:spPr>
          <a:xfrm>
            <a:off x="1209858" y="641910"/>
            <a:ext cx="3207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Perspectives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9DB06-5473-47E6-8115-ABAC0B57A90E}"/>
              </a:ext>
            </a:extLst>
          </p:cNvPr>
          <p:cNvSpPr txBox="1"/>
          <p:nvPr/>
        </p:nvSpPr>
        <p:spPr>
          <a:xfrm>
            <a:off x="1449658" y="3853823"/>
            <a:ext cx="8451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Neuroscientist: ~Karl Friston~</a:t>
            </a:r>
            <a:endParaRPr lang="en-US" sz="3600" dirty="0"/>
          </a:p>
          <a:p>
            <a:pPr algn="ctr"/>
            <a:r>
              <a:rPr lang="en-US" sz="3600" i="1" dirty="0"/>
              <a:t>“when the human brain achieves certainty, it is most at rest”.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F4AD41-1BF8-4C3D-ABF1-0079B82D98CC}"/>
              </a:ext>
            </a:extLst>
          </p:cNvPr>
          <p:cNvSpPr/>
          <p:nvPr/>
        </p:nvSpPr>
        <p:spPr>
          <a:xfrm>
            <a:off x="8809463" y="1"/>
            <a:ext cx="3382537" cy="7686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2010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8" presetClass="emph" presetSubtype="1024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820AEF-F248-44D1-8927-3E773CD201A8}"/>
              </a:ext>
            </a:extLst>
          </p:cNvPr>
          <p:cNvSpPr/>
          <p:nvPr/>
        </p:nvSpPr>
        <p:spPr>
          <a:xfrm>
            <a:off x="0" y="0"/>
            <a:ext cx="6749142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31DCF-805F-41C7-8ECC-E716DE8E6C11}"/>
              </a:ext>
            </a:extLst>
          </p:cNvPr>
          <p:cNvSpPr/>
          <p:nvPr/>
        </p:nvSpPr>
        <p:spPr>
          <a:xfrm>
            <a:off x="6749142" y="0"/>
            <a:ext cx="5442858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62BF52E-7C1C-479C-8611-CCBBA7E246C3}"/>
              </a:ext>
            </a:extLst>
          </p:cNvPr>
          <p:cNvSpPr/>
          <p:nvPr/>
        </p:nvSpPr>
        <p:spPr>
          <a:xfrm>
            <a:off x="0" y="1"/>
            <a:ext cx="6749142" cy="6920202"/>
          </a:xfrm>
          <a:custGeom>
            <a:avLst/>
            <a:gdLst/>
            <a:ahLst/>
            <a:cxnLst/>
            <a:rect l="l" t="t" r="r" b="b"/>
            <a:pathLst>
              <a:path w="6749142" h="6920203">
                <a:moveTo>
                  <a:pt x="487315" y="5030036"/>
                </a:moveTo>
                <a:lnTo>
                  <a:pt x="567840" y="5292294"/>
                </a:lnTo>
                <a:lnTo>
                  <a:pt x="407630" y="5292294"/>
                </a:lnTo>
                <a:close/>
                <a:moveTo>
                  <a:pt x="5419314" y="4999182"/>
                </a:moveTo>
                <a:cubicBezTo>
                  <a:pt x="5466756" y="4999182"/>
                  <a:pt x="5504328" y="5015024"/>
                  <a:pt x="5532030" y="5046707"/>
                </a:cubicBezTo>
                <a:cubicBezTo>
                  <a:pt x="5559733" y="5078390"/>
                  <a:pt x="5573583" y="5128569"/>
                  <a:pt x="5573583" y="5197244"/>
                </a:cubicBezTo>
                <a:cubicBezTo>
                  <a:pt x="5573583" y="5278858"/>
                  <a:pt x="5560313" y="5335423"/>
                  <a:pt x="5533772" y="5366941"/>
                </a:cubicBezTo>
                <a:cubicBezTo>
                  <a:pt x="5507231" y="5398459"/>
                  <a:pt x="5469742" y="5414217"/>
                  <a:pt x="5421304" y="5414217"/>
                </a:cubicBezTo>
                <a:cubicBezTo>
                  <a:pt x="5374194" y="5414217"/>
                  <a:pt x="5336954" y="5398127"/>
                  <a:pt x="5309583" y="5365945"/>
                </a:cubicBezTo>
                <a:cubicBezTo>
                  <a:pt x="5282213" y="5333765"/>
                  <a:pt x="5268528" y="5280848"/>
                  <a:pt x="5268528" y="5207197"/>
                </a:cubicBezTo>
                <a:cubicBezTo>
                  <a:pt x="5268528" y="5132882"/>
                  <a:pt x="5282296" y="5079634"/>
                  <a:pt x="5309832" y="5047453"/>
                </a:cubicBezTo>
                <a:cubicBezTo>
                  <a:pt x="5337368" y="5015272"/>
                  <a:pt x="5373863" y="4999182"/>
                  <a:pt x="5419314" y="4999182"/>
                </a:cubicBezTo>
                <a:close/>
                <a:moveTo>
                  <a:pt x="5920679" y="4840931"/>
                </a:moveTo>
                <a:lnTo>
                  <a:pt x="5920679" y="5570477"/>
                </a:lnTo>
                <a:lnTo>
                  <a:pt x="6132675" y="5570477"/>
                </a:lnTo>
                <a:lnTo>
                  <a:pt x="6132675" y="5169905"/>
                </a:lnTo>
                <a:lnTo>
                  <a:pt x="6405881" y="5570477"/>
                </a:lnTo>
                <a:lnTo>
                  <a:pt x="6618376" y="5570477"/>
                </a:lnTo>
                <a:lnTo>
                  <a:pt x="6618376" y="4840931"/>
                </a:lnTo>
                <a:lnTo>
                  <a:pt x="6405881" y="4840931"/>
                </a:lnTo>
                <a:lnTo>
                  <a:pt x="6405881" y="5244551"/>
                </a:lnTo>
                <a:lnTo>
                  <a:pt x="6131182" y="4840931"/>
                </a:lnTo>
                <a:close/>
                <a:moveTo>
                  <a:pt x="4680369" y="4840931"/>
                </a:moveTo>
                <a:lnTo>
                  <a:pt x="4680369" y="5570477"/>
                </a:lnTo>
                <a:lnTo>
                  <a:pt x="4906299" y="5570477"/>
                </a:lnTo>
                <a:lnTo>
                  <a:pt x="4906299" y="4840931"/>
                </a:lnTo>
                <a:close/>
                <a:moveTo>
                  <a:pt x="3886728" y="4840931"/>
                </a:moveTo>
                <a:lnTo>
                  <a:pt x="3886728" y="5021078"/>
                </a:lnTo>
                <a:lnTo>
                  <a:pt x="4116640" y="5021078"/>
                </a:lnTo>
                <a:lnTo>
                  <a:pt x="4116640" y="5570477"/>
                </a:lnTo>
                <a:lnTo>
                  <a:pt x="4342073" y="5570477"/>
                </a:lnTo>
                <a:lnTo>
                  <a:pt x="4342073" y="5021078"/>
                </a:lnTo>
                <a:lnTo>
                  <a:pt x="4571984" y="5021078"/>
                </a:lnTo>
                <a:lnTo>
                  <a:pt x="4571984" y="4840931"/>
                </a:lnTo>
                <a:close/>
                <a:moveTo>
                  <a:pt x="3091754" y="4840931"/>
                </a:moveTo>
                <a:lnTo>
                  <a:pt x="3091754" y="5570477"/>
                </a:lnTo>
                <a:lnTo>
                  <a:pt x="3303750" y="5570477"/>
                </a:lnTo>
                <a:lnTo>
                  <a:pt x="3303750" y="5169905"/>
                </a:lnTo>
                <a:lnTo>
                  <a:pt x="3576957" y="5570477"/>
                </a:lnTo>
                <a:lnTo>
                  <a:pt x="3789451" y="5570477"/>
                </a:lnTo>
                <a:lnTo>
                  <a:pt x="3789451" y="4840931"/>
                </a:lnTo>
                <a:lnTo>
                  <a:pt x="3576957" y="4840931"/>
                </a:lnTo>
                <a:lnTo>
                  <a:pt x="3576957" y="5244551"/>
                </a:lnTo>
                <a:lnTo>
                  <a:pt x="3302257" y="4840931"/>
                </a:lnTo>
                <a:close/>
                <a:moveTo>
                  <a:pt x="2356339" y="4840931"/>
                </a:moveTo>
                <a:lnTo>
                  <a:pt x="2356339" y="5570477"/>
                </a:lnTo>
                <a:lnTo>
                  <a:pt x="2971426" y="5570477"/>
                </a:lnTo>
                <a:lnTo>
                  <a:pt x="2971426" y="5405259"/>
                </a:lnTo>
                <a:lnTo>
                  <a:pt x="2582269" y="5405259"/>
                </a:lnTo>
                <a:lnTo>
                  <a:pt x="2582269" y="5261440"/>
                </a:lnTo>
                <a:lnTo>
                  <a:pt x="2933108" y="5261440"/>
                </a:lnTo>
                <a:lnTo>
                  <a:pt x="2933108" y="5112645"/>
                </a:lnTo>
                <a:lnTo>
                  <a:pt x="2582269" y="5112645"/>
                </a:lnTo>
                <a:lnTo>
                  <a:pt x="2582269" y="4996694"/>
                </a:lnTo>
                <a:lnTo>
                  <a:pt x="2960478" y="4996694"/>
                </a:lnTo>
                <a:lnTo>
                  <a:pt x="2960478" y="4840931"/>
                </a:lnTo>
                <a:close/>
                <a:moveTo>
                  <a:pt x="1572154" y="4840931"/>
                </a:moveTo>
                <a:lnTo>
                  <a:pt x="1572154" y="5021078"/>
                </a:lnTo>
                <a:lnTo>
                  <a:pt x="1802065" y="5021078"/>
                </a:lnTo>
                <a:lnTo>
                  <a:pt x="1802065" y="5570477"/>
                </a:lnTo>
                <a:lnTo>
                  <a:pt x="2027498" y="5570477"/>
                </a:lnTo>
                <a:lnTo>
                  <a:pt x="2027498" y="5021078"/>
                </a:lnTo>
                <a:lnTo>
                  <a:pt x="2257410" y="5021078"/>
                </a:lnTo>
                <a:lnTo>
                  <a:pt x="2257410" y="4840931"/>
                </a:lnTo>
                <a:close/>
                <a:moveTo>
                  <a:pt x="838729" y="4840931"/>
                </a:moveTo>
                <a:lnTo>
                  <a:pt x="838729" y="5021078"/>
                </a:lnTo>
                <a:lnTo>
                  <a:pt x="1068640" y="5021078"/>
                </a:lnTo>
                <a:lnTo>
                  <a:pt x="1068640" y="5570477"/>
                </a:lnTo>
                <a:lnTo>
                  <a:pt x="1294073" y="5570477"/>
                </a:lnTo>
                <a:lnTo>
                  <a:pt x="1294073" y="5021078"/>
                </a:lnTo>
                <a:lnTo>
                  <a:pt x="1523985" y="5021078"/>
                </a:lnTo>
                <a:lnTo>
                  <a:pt x="1523985" y="4840931"/>
                </a:lnTo>
                <a:close/>
                <a:moveTo>
                  <a:pt x="367134" y="4840931"/>
                </a:moveTo>
                <a:lnTo>
                  <a:pt x="92932" y="5570477"/>
                </a:lnTo>
                <a:lnTo>
                  <a:pt x="323108" y="5570477"/>
                </a:lnTo>
                <a:lnTo>
                  <a:pt x="358666" y="5450047"/>
                </a:lnTo>
                <a:lnTo>
                  <a:pt x="614603" y="5450047"/>
                </a:lnTo>
                <a:lnTo>
                  <a:pt x="651102" y="5570477"/>
                </a:lnTo>
                <a:lnTo>
                  <a:pt x="887172" y="5570477"/>
                </a:lnTo>
                <a:lnTo>
                  <a:pt x="613033" y="4840931"/>
                </a:lnTo>
                <a:close/>
                <a:moveTo>
                  <a:pt x="5419811" y="4828490"/>
                </a:moveTo>
                <a:cubicBezTo>
                  <a:pt x="5301372" y="4828490"/>
                  <a:pt x="5208976" y="4861666"/>
                  <a:pt x="5142624" y="4928019"/>
                </a:cubicBezTo>
                <a:cubicBezTo>
                  <a:pt x="5076271" y="4994371"/>
                  <a:pt x="5043095" y="5087099"/>
                  <a:pt x="5043095" y="5206202"/>
                </a:cubicBezTo>
                <a:cubicBezTo>
                  <a:pt x="5043095" y="5291465"/>
                  <a:pt x="5059849" y="5362462"/>
                  <a:pt x="5093357" y="5419193"/>
                </a:cubicBezTo>
                <a:cubicBezTo>
                  <a:pt x="5126865" y="5475925"/>
                  <a:pt x="5170575" y="5517395"/>
                  <a:pt x="5224486" y="5543604"/>
                </a:cubicBezTo>
                <a:cubicBezTo>
                  <a:pt x="5278397" y="5569814"/>
                  <a:pt x="5346492" y="5582918"/>
                  <a:pt x="5428769" y="5582918"/>
                </a:cubicBezTo>
                <a:cubicBezTo>
                  <a:pt x="5509719" y="5582918"/>
                  <a:pt x="5577316" y="5567740"/>
                  <a:pt x="5631559" y="5537384"/>
                </a:cubicBezTo>
                <a:cubicBezTo>
                  <a:pt x="5685802" y="5507028"/>
                  <a:pt x="5727272" y="5464562"/>
                  <a:pt x="5755970" y="5409987"/>
                </a:cubicBezTo>
                <a:cubicBezTo>
                  <a:pt x="5784668" y="5355412"/>
                  <a:pt x="5799016" y="5285493"/>
                  <a:pt x="5799016" y="5200230"/>
                </a:cubicBezTo>
                <a:cubicBezTo>
                  <a:pt x="5799016" y="5082786"/>
                  <a:pt x="5766172" y="4991468"/>
                  <a:pt x="5700483" y="4926277"/>
                </a:cubicBezTo>
                <a:cubicBezTo>
                  <a:pt x="5634794" y="4861086"/>
                  <a:pt x="5541237" y="4828490"/>
                  <a:pt x="5419811" y="4828490"/>
                </a:cubicBezTo>
                <a:close/>
                <a:moveTo>
                  <a:pt x="3895314" y="3170382"/>
                </a:moveTo>
                <a:cubicBezTo>
                  <a:pt x="3942756" y="3170382"/>
                  <a:pt x="3980328" y="3186223"/>
                  <a:pt x="4008030" y="3217907"/>
                </a:cubicBezTo>
                <a:cubicBezTo>
                  <a:pt x="4035732" y="3249590"/>
                  <a:pt x="4049584" y="3299769"/>
                  <a:pt x="4049584" y="3368444"/>
                </a:cubicBezTo>
                <a:cubicBezTo>
                  <a:pt x="4049584" y="3450058"/>
                  <a:pt x="4036313" y="3506623"/>
                  <a:pt x="4009772" y="3538141"/>
                </a:cubicBezTo>
                <a:cubicBezTo>
                  <a:pt x="3983231" y="3569658"/>
                  <a:pt x="3945742" y="3585417"/>
                  <a:pt x="3897305" y="3585417"/>
                </a:cubicBezTo>
                <a:cubicBezTo>
                  <a:pt x="3850194" y="3585417"/>
                  <a:pt x="3812954" y="3569326"/>
                  <a:pt x="3785583" y="3537145"/>
                </a:cubicBezTo>
                <a:cubicBezTo>
                  <a:pt x="3758213" y="3504964"/>
                  <a:pt x="3744528" y="3452048"/>
                  <a:pt x="3744528" y="3378397"/>
                </a:cubicBezTo>
                <a:cubicBezTo>
                  <a:pt x="3744528" y="3304082"/>
                  <a:pt x="3758296" y="3250834"/>
                  <a:pt x="3785832" y="3218653"/>
                </a:cubicBezTo>
                <a:cubicBezTo>
                  <a:pt x="3813369" y="3186472"/>
                  <a:pt x="3849862" y="3170382"/>
                  <a:pt x="3895314" y="3170382"/>
                </a:cubicBezTo>
                <a:close/>
                <a:moveTo>
                  <a:pt x="1190214" y="3170382"/>
                </a:moveTo>
                <a:cubicBezTo>
                  <a:pt x="1237656" y="3170382"/>
                  <a:pt x="1275229" y="3186223"/>
                  <a:pt x="1302931" y="3217907"/>
                </a:cubicBezTo>
                <a:cubicBezTo>
                  <a:pt x="1330633" y="3249590"/>
                  <a:pt x="1344484" y="3299769"/>
                  <a:pt x="1344484" y="3368444"/>
                </a:cubicBezTo>
                <a:cubicBezTo>
                  <a:pt x="1344484" y="3450058"/>
                  <a:pt x="1331214" y="3506623"/>
                  <a:pt x="1304672" y="3538141"/>
                </a:cubicBezTo>
                <a:cubicBezTo>
                  <a:pt x="1278131" y="3569658"/>
                  <a:pt x="1240642" y="3585417"/>
                  <a:pt x="1192205" y="3585417"/>
                </a:cubicBezTo>
                <a:cubicBezTo>
                  <a:pt x="1145095" y="3585417"/>
                  <a:pt x="1107854" y="3569326"/>
                  <a:pt x="1080484" y="3537145"/>
                </a:cubicBezTo>
                <a:cubicBezTo>
                  <a:pt x="1053113" y="3504964"/>
                  <a:pt x="1039428" y="3452048"/>
                  <a:pt x="1039428" y="3378397"/>
                </a:cubicBezTo>
                <a:cubicBezTo>
                  <a:pt x="1039428" y="3304082"/>
                  <a:pt x="1053196" y="3250834"/>
                  <a:pt x="1080732" y="3218653"/>
                </a:cubicBezTo>
                <a:cubicBezTo>
                  <a:pt x="1108269" y="3186472"/>
                  <a:pt x="1144763" y="3170382"/>
                  <a:pt x="1190214" y="3170382"/>
                </a:cubicBezTo>
                <a:close/>
                <a:moveTo>
                  <a:pt x="5472325" y="3159433"/>
                </a:moveTo>
                <a:lnTo>
                  <a:pt x="5571356" y="3159433"/>
                </a:lnTo>
                <a:cubicBezTo>
                  <a:pt x="5612494" y="3159433"/>
                  <a:pt x="5640528" y="3165737"/>
                  <a:pt x="5655458" y="3178344"/>
                </a:cubicBezTo>
                <a:cubicBezTo>
                  <a:pt x="5670387" y="3190951"/>
                  <a:pt x="5677852" y="3209032"/>
                  <a:pt x="5677852" y="3232587"/>
                </a:cubicBezTo>
                <a:cubicBezTo>
                  <a:pt x="5677852" y="3248512"/>
                  <a:pt x="5673124" y="3262612"/>
                  <a:pt x="5663669" y="3274887"/>
                </a:cubicBezTo>
                <a:cubicBezTo>
                  <a:pt x="5654213" y="3287163"/>
                  <a:pt x="5642021" y="3294793"/>
                  <a:pt x="5627092" y="3297779"/>
                </a:cubicBezTo>
                <a:cubicBezTo>
                  <a:pt x="5597565" y="3304414"/>
                  <a:pt x="5577659" y="3307731"/>
                  <a:pt x="5567375" y="3307731"/>
                </a:cubicBezTo>
                <a:lnTo>
                  <a:pt x="5472325" y="3307731"/>
                </a:lnTo>
                <a:close/>
                <a:moveTo>
                  <a:pt x="1919500" y="3159433"/>
                </a:moveTo>
                <a:lnTo>
                  <a:pt x="2018531" y="3159433"/>
                </a:lnTo>
                <a:cubicBezTo>
                  <a:pt x="2059670" y="3159433"/>
                  <a:pt x="2087704" y="3165737"/>
                  <a:pt x="2102633" y="3178344"/>
                </a:cubicBezTo>
                <a:cubicBezTo>
                  <a:pt x="2117562" y="3190951"/>
                  <a:pt x="2125027" y="3209032"/>
                  <a:pt x="2125027" y="3232587"/>
                </a:cubicBezTo>
                <a:cubicBezTo>
                  <a:pt x="2125027" y="3248512"/>
                  <a:pt x="2120299" y="3262612"/>
                  <a:pt x="2110844" y="3274887"/>
                </a:cubicBezTo>
                <a:cubicBezTo>
                  <a:pt x="2101389" y="3287163"/>
                  <a:pt x="2089197" y="3294793"/>
                  <a:pt x="2074267" y="3297779"/>
                </a:cubicBezTo>
                <a:cubicBezTo>
                  <a:pt x="2044740" y="3304414"/>
                  <a:pt x="2024835" y="3307731"/>
                  <a:pt x="2014550" y="3307731"/>
                </a:cubicBezTo>
                <a:lnTo>
                  <a:pt x="1919500" y="3307731"/>
                </a:lnTo>
                <a:close/>
                <a:moveTo>
                  <a:pt x="5245896" y="3012131"/>
                </a:moveTo>
                <a:lnTo>
                  <a:pt x="5245896" y="3741677"/>
                </a:lnTo>
                <a:lnTo>
                  <a:pt x="5472325" y="3741677"/>
                </a:lnTo>
                <a:lnTo>
                  <a:pt x="5472325" y="3445579"/>
                </a:lnTo>
                <a:lnTo>
                  <a:pt x="5492230" y="3445579"/>
                </a:lnTo>
                <a:cubicBezTo>
                  <a:pt x="5512799" y="3445579"/>
                  <a:pt x="5531212" y="3451219"/>
                  <a:pt x="5547469" y="3462499"/>
                </a:cubicBezTo>
                <a:cubicBezTo>
                  <a:pt x="5559412" y="3471125"/>
                  <a:pt x="5573014" y="3489869"/>
                  <a:pt x="5588276" y="3518732"/>
                </a:cubicBezTo>
                <a:lnTo>
                  <a:pt x="5708775" y="3741677"/>
                </a:lnTo>
                <a:lnTo>
                  <a:pt x="5963499" y="3741677"/>
                </a:lnTo>
                <a:lnTo>
                  <a:pt x="5854329" y="3530279"/>
                </a:lnTo>
                <a:cubicBezTo>
                  <a:pt x="5849025" y="3519653"/>
                  <a:pt x="5838500" y="3504543"/>
                  <a:pt x="5822751" y="3484951"/>
                </a:cubicBezTo>
                <a:cubicBezTo>
                  <a:pt x="5807004" y="3465359"/>
                  <a:pt x="5794984" y="3452575"/>
                  <a:pt x="5786695" y="3446598"/>
                </a:cubicBezTo>
                <a:cubicBezTo>
                  <a:pt x="5774426" y="3437635"/>
                  <a:pt x="5754864" y="3428669"/>
                  <a:pt x="5728012" y="3419701"/>
                </a:cubicBezTo>
                <a:cubicBezTo>
                  <a:pt x="5761541" y="3412071"/>
                  <a:pt x="5787932" y="3402450"/>
                  <a:pt x="5807184" y="3390838"/>
                </a:cubicBezTo>
                <a:cubicBezTo>
                  <a:pt x="5837391" y="3372591"/>
                  <a:pt x="5861125" y="3348787"/>
                  <a:pt x="5878386" y="3319426"/>
                </a:cubicBezTo>
                <a:cubicBezTo>
                  <a:pt x="5895649" y="3290065"/>
                  <a:pt x="5904280" y="3255147"/>
                  <a:pt x="5904280" y="3214672"/>
                </a:cubicBezTo>
                <a:cubicBezTo>
                  <a:pt x="5904280" y="3168226"/>
                  <a:pt x="5892999" y="3128828"/>
                  <a:pt x="5870440" y="3096482"/>
                </a:cubicBezTo>
                <a:cubicBezTo>
                  <a:pt x="5847880" y="3064135"/>
                  <a:pt x="5818187" y="3041990"/>
                  <a:pt x="5781361" y="3030046"/>
                </a:cubicBezTo>
                <a:cubicBezTo>
                  <a:pt x="5744536" y="3018103"/>
                  <a:pt x="5691288" y="3012131"/>
                  <a:pt x="5621618" y="3012131"/>
                </a:cubicBezTo>
                <a:close/>
                <a:moveTo>
                  <a:pt x="4395684" y="3012131"/>
                </a:moveTo>
                <a:lnTo>
                  <a:pt x="4395684" y="3446785"/>
                </a:lnTo>
                <a:cubicBezTo>
                  <a:pt x="4395684" y="3482589"/>
                  <a:pt x="4402651" y="3523699"/>
                  <a:pt x="4416585" y="3570114"/>
                </a:cubicBezTo>
                <a:cubicBezTo>
                  <a:pt x="4425210" y="3598957"/>
                  <a:pt x="4441218" y="3626972"/>
                  <a:pt x="4464607" y="3654158"/>
                </a:cubicBezTo>
                <a:cubicBezTo>
                  <a:pt x="4487997" y="3681344"/>
                  <a:pt x="4513791" y="3702314"/>
                  <a:pt x="4541991" y="3717067"/>
                </a:cubicBezTo>
                <a:cubicBezTo>
                  <a:pt x="4570191" y="3731820"/>
                  <a:pt x="4605275" y="3741684"/>
                  <a:pt x="4647243" y="3746658"/>
                </a:cubicBezTo>
                <a:cubicBezTo>
                  <a:pt x="4689210" y="3751631"/>
                  <a:pt x="4727944" y="3754118"/>
                  <a:pt x="4763443" y="3754118"/>
                </a:cubicBezTo>
                <a:cubicBezTo>
                  <a:pt x="4824818" y="3754118"/>
                  <a:pt x="4877403" y="3745995"/>
                  <a:pt x="4921195" y="3729749"/>
                </a:cubicBezTo>
                <a:cubicBezTo>
                  <a:pt x="4952713" y="3718148"/>
                  <a:pt x="4982820" y="3698008"/>
                  <a:pt x="5011518" y="3669328"/>
                </a:cubicBezTo>
                <a:cubicBezTo>
                  <a:pt x="5040215" y="3640649"/>
                  <a:pt x="5061282" y="3607163"/>
                  <a:pt x="5074719" y="3568870"/>
                </a:cubicBezTo>
                <a:cubicBezTo>
                  <a:pt x="5088155" y="3530578"/>
                  <a:pt x="5094873" y="3489882"/>
                  <a:pt x="5094873" y="3446785"/>
                </a:cubicBezTo>
                <a:lnTo>
                  <a:pt x="5094873" y="3012131"/>
                </a:lnTo>
                <a:lnTo>
                  <a:pt x="4869938" y="3012131"/>
                </a:lnTo>
                <a:lnTo>
                  <a:pt x="4869938" y="3457134"/>
                </a:lnTo>
                <a:cubicBezTo>
                  <a:pt x="4869938" y="3497572"/>
                  <a:pt x="4858907" y="3528814"/>
                  <a:pt x="4836845" y="3550858"/>
                </a:cubicBezTo>
                <a:cubicBezTo>
                  <a:pt x="4814783" y="3572902"/>
                  <a:pt x="4784344" y="3583924"/>
                  <a:pt x="4745527" y="3583924"/>
                </a:cubicBezTo>
                <a:cubicBezTo>
                  <a:pt x="4706379" y="3583924"/>
                  <a:pt x="4675774" y="3572737"/>
                  <a:pt x="4653712" y="3550364"/>
                </a:cubicBezTo>
                <a:cubicBezTo>
                  <a:pt x="4631650" y="3527991"/>
                  <a:pt x="4620619" y="3496914"/>
                  <a:pt x="4620619" y="3457134"/>
                </a:cubicBezTo>
                <a:lnTo>
                  <a:pt x="4620619" y="3012131"/>
                </a:lnTo>
                <a:close/>
                <a:moveTo>
                  <a:pt x="2740385" y="3012131"/>
                </a:moveTo>
                <a:lnTo>
                  <a:pt x="3024539" y="3436124"/>
                </a:lnTo>
                <a:lnTo>
                  <a:pt x="3024539" y="3741677"/>
                </a:lnTo>
                <a:lnTo>
                  <a:pt x="3250470" y="3741677"/>
                </a:lnTo>
                <a:lnTo>
                  <a:pt x="3250470" y="3436124"/>
                </a:lnTo>
                <a:lnTo>
                  <a:pt x="3534127" y="3012131"/>
                </a:lnTo>
                <a:lnTo>
                  <a:pt x="3285064" y="3012131"/>
                </a:lnTo>
                <a:lnTo>
                  <a:pt x="3137777" y="3258247"/>
                </a:lnTo>
                <a:lnTo>
                  <a:pt x="2990793" y="3012131"/>
                </a:lnTo>
                <a:close/>
                <a:moveTo>
                  <a:pt x="1693072" y="3012131"/>
                </a:moveTo>
                <a:lnTo>
                  <a:pt x="1693072" y="3741677"/>
                </a:lnTo>
                <a:lnTo>
                  <a:pt x="1919500" y="3741677"/>
                </a:lnTo>
                <a:lnTo>
                  <a:pt x="1919500" y="3445579"/>
                </a:lnTo>
                <a:lnTo>
                  <a:pt x="1939406" y="3445579"/>
                </a:lnTo>
                <a:cubicBezTo>
                  <a:pt x="1959975" y="3445579"/>
                  <a:pt x="1978388" y="3451219"/>
                  <a:pt x="1994644" y="3462499"/>
                </a:cubicBezTo>
                <a:cubicBezTo>
                  <a:pt x="2006588" y="3471125"/>
                  <a:pt x="2020190" y="3489869"/>
                  <a:pt x="2035451" y="3518732"/>
                </a:cubicBezTo>
                <a:lnTo>
                  <a:pt x="2155951" y="3741677"/>
                </a:lnTo>
                <a:lnTo>
                  <a:pt x="2410674" y="3741677"/>
                </a:lnTo>
                <a:lnTo>
                  <a:pt x="2301504" y="3530279"/>
                </a:lnTo>
                <a:cubicBezTo>
                  <a:pt x="2296201" y="3519653"/>
                  <a:pt x="2285675" y="3504543"/>
                  <a:pt x="2269927" y="3484951"/>
                </a:cubicBezTo>
                <a:cubicBezTo>
                  <a:pt x="2254179" y="3465359"/>
                  <a:pt x="2242160" y="3452575"/>
                  <a:pt x="2233871" y="3446598"/>
                </a:cubicBezTo>
                <a:cubicBezTo>
                  <a:pt x="2221601" y="3437635"/>
                  <a:pt x="2202040" y="3428669"/>
                  <a:pt x="2175188" y="3419701"/>
                </a:cubicBezTo>
                <a:cubicBezTo>
                  <a:pt x="2208717" y="3412071"/>
                  <a:pt x="2235107" y="3402450"/>
                  <a:pt x="2254360" y="3390838"/>
                </a:cubicBezTo>
                <a:cubicBezTo>
                  <a:pt x="2284566" y="3372591"/>
                  <a:pt x="2308300" y="3348787"/>
                  <a:pt x="2325562" y="3319426"/>
                </a:cubicBezTo>
                <a:cubicBezTo>
                  <a:pt x="2342824" y="3290065"/>
                  <a:pt x="2351455" y="3255147"/>
                  <a:pt x="2351455" y="3214672"/>
                </a:cubicBezTo>
                <a:cubicBezTo>
                  <a:pt x="2351455" y="3168226"/>
                  <a:pt x="2340175" y="3128828"/>
                  <a:pt x="2317615" y="3096482"/>
                </a:cubicBezTo>
                <a:cubicBezTo>
                  <a:pt x="2295055" y="3064135"/>
                  <a:pt x="2265363" y="3041990"/>
                  <a:pt x="2228537" y="3030046"/>
                </a:cubicBezTo>
                <a:cubicBezTo>
                  <a:pt x="2191711" y="3018103"/>
                  <a:pt x="2138463" y="3012131"/>
                  <a:pt x="2068793" y="3012131"/>
                </a:cubicBezTo>
                <a:close/>
                <a:moveTo>
                  <a:pt x="167081" y="3012131"/>
                </a:moveTo>
                <a:lnTo>
                  <a:pt x="167081" y="3741677"/>
                </a:lnTo>
                <a:lnTo>
                  <a:pt x="393509" y="3741677"/>
                </a:lnTo>
                <a:lnTo>
                  <a:pt x="393509" y="3443588"/>
                </a:lnTo>
                <a:lnTo>
                  <a:pt x="676171" y="3443588"/>
                </a:lnTo>
                <a:lnTo>
                  <a:pt x="676171" y="3296286"/>
                </a:lnTo>
                <a:lnTo>
                  <a:pt x="393509" y="3296286"/>
                </a:lnTo>
                <a:lnTo>
                  <a:pt x="393509" y="3168889"/>
                </a:lnTo>
                <a:lnTo>
                  <a:pt x="724443" y="3168889"/>
                </a:lnTo>
                <a:lnTo>
                  <a:pt x="724443" y="3012131"/>
                </a:lnTo>
                <a:close/>
                <a:moveTo>
                  <a:pt x="3895812" y="2999690"/>
                </a:moveTo>
                <a:cubicBezTo>
                  <a:pt x="3777372" y="2999690"/>
                  <a:pt x="3684977" y="3032866"/>
                  <a:pt x="3618624" y="3099219"/>
                </a:cubicBezTo>
                <a:cubicBezTo>
                  <a:pt x="3552271" y="3165571"/>
                  <a:pt x="3519095" y="3258299"/>
                  <a:pt x="3519095" y="3377402"/>
                </a:cubicBezTo>
                <a:cubicBezTo>
                  <a:pt x="3519095" y="3462665"/>
                  <a:pt x="3535849" y="3533662"/>
                  <a:pt x="3569357" y="3590393"/>
                </a:cubicBezTo>
                <a:cubicBezTo>
                  <a:pt x="3602865" y="3647125"/>
                  <a:pt x="3646575" y="3688595"/>
                  <a:pt x="3700486" y="3714804"/>
                </a:cubicBezTo>
                <a:cubicBezTo>
                  <a:pt x="3754398" y="3741014"/>
                  <a:pt x="3822492" y="3754118"/>
                  <a:pt x="3904769" y="3754118"/>
                </a:cubicBezTo>
                <a:cubicBezTo>
                  <a:pt x="3985719" y="3754118"/>
                  <a:pt x="4053316" y="3738940"/>
                  <a:pt x="4107559" y="3708584"/>
                </a:cubicBezTo>
                <a:cubicBezTo>
                  <a:pt x="4161802" y="3678227"/>
                  <a:pt x="4203273" y="3635762"/>
                  <a:pt x="4231970" y="3581187"/>
                </a:cubicBezTo>
                <a:cubicBezTo>
                  <a:pt x="4260668" y="3526612"/>
                  <a:pt x="4275017" y="3456693"/>
                  <a:pt x="4275017" y="3371430"/>
                </a:cubicBezTo>
                <a:cubicBezTo>
                  <a:pt x="4275017" y="3253986"/>
                  <a:pt x="4242172" y="3162668"/>
                  <a:pt x="4176483" y="3097477"/>
                </a:cubicBezTo>
                <a:cubicBezTo>
                  <a:pt x="4110794" y="3032285"/>
                  <a:pt x="4017237" y="2999690"/>
                  <a:pt x="3895812" y="2999690"/>
                </a:cubicBezTo>
                <a:close/>
                <a:moveTo>
                  <a:pt x="1190712" y="2999690"/>
                </a:moveTo>
                <a:cubicBezTo>
                  <a:pt x="1072273" y="2999690"/>
                  <a:pt x="979877" y="3032866"/>
                  <a:pt x="913524" y="3099219"/>
                </a:cubicBezTo>
                <a:cubicBezTo>
                  <a:pt x="847172" y="3165571"/>
                  <a:pt x="813995" y="3258299"/>
                  <a:pt x="813995" y="3377402"/>
                </a:cubicBezTo>
                <a:cubicBezTo>
                  <a:pt x="813995" y="3462665"/>
                  <a:pt x="830749" y="3533662"/>
                  <a:pt x="864257" y="3590393"/>
                </a:cubicBezTo>
                <a:cubicBezTo>
                  <a:pt x="897765" y="3647125"/>
                  <a:pt x="941475" y="3688595"/>
                  <a:pt x="995387" y="3714804"/>
                </a:cubicBezTo>
                <a:cubicBezTo>
                  <a:pt x="1049298" y="3741014"/>
                  <a:pt x="1117392" y="3754118"/>
                  <a:pt x="1199670" y="3754118"/>
                </a:cubicBezTo>
                <a:cubicBezTo>
                  <a:pt x="1280620" y="3754118"/>
                  <a:pt x="1348216" y="3738940"/>
                  <a:pt x="1402460" y="3708584"/>
                </a:cubicBezTo>
                <a:cubicBezTo>
                  <a:pt x="1456703" y="3678227"/>
                  <a:pt x="1498173" y="3635762"/>
                  <a:pt x="1526871" y="3581187"/>
                </a:cubicBezTo>
                <a:cubicBezTo>
                  <a:pt x="1555568" y="3526612"/>
                  <a:pt x="1569917" y="3456693"/>
                  <a:pt x="1569917" y="3371430"/>
                </a:cubicBezTo>
                <a:cubicBezTo>
                  <a:pt x="1569917" y="3253986"/>
                  <a:pt x="1537072" y="3162668"/>
                  <a:pt x="1471383" y="3097477"/>
                </a:cubicBezTo>
                <a:cubicBezTo>
                  <a:pt x="1405694" y="3032285"/>
                  <a:pt x="1312137" y="2999690"/>
                  <a:pt x="1190712" y="2999690"/>
                </a:cubicBezTo>
                <a:close/>
                <a:moveTo>
                  <a:pt x="2068465" y="1372436"/>
                </a:moveTo>
                <a:lnTo>
                  <a:pt x="2148990" y="1634694"/>
                </a:lnTo>
                <a:lnTo>
                  <a:pt x="1988780" y="1634694"/>
                </a:lnTo>
                <a:close/>
                <a:moveTo>
                  <a:pt x="3386531" y="1183331"/>
                </a:moveTo>
                <a:lnTo>
                  <a:pt x="3386531" y="1912877"/>
                </a:lnTo>
                <a:lnTo>
                  <a:pt x="3611964" y="1912877"/>
                </a:lnTo>
                <a:lnTo>
                  <a:pt x="3611964" y="1734853"/>
                </a:lnTo>
                <a:lnTo>
                  <a:pt x="3728436" y="1612852"/>
                </a:lnTo>
                <a:lnTo>
                  <a:pt x="3882255" y="1912877"/>
                </a:lnTo>
                <a:lnTo>
                  <a:pt x="4159870" y="1912877"/>
                </a:lnTo>
                <a:lnTo>
                  <a:pt x="3881703" y="1458699"/>
                </a:lnTo>
                <a:lnTo>
                  <a:pt x="4147926" y="1183331"/>
                </a:lnTo>
                <a:lnTo>
                  <a:pt x="3848104" y="1183331"/>
                </a:lnTo>
                <a:lnTo>
                  <a:pt x="3611964" y="1459026"/>
                </a:lnTo>
                <a:lnTo>
                  <a:pt x="3611964" y="1183331"/>
                </a:lnTo>
                <a:close/>
                <a:moveTo>
                  <a:pt x="2539304" y="1183331"/>
                </a:moveTo>
                <a:lnTo>
                  <a:pt x="2539304" y="1912877"/>
                </a:lnTo>
                <a:lnTo>
                  <a:pt x="2751300" y="1912877"/>
                </a:lnTo>
                <a:lnTo>
                  <a:pt x="2751300" y="1512305"/>
                </a:lnTo>
                <a:lnTo>
                  <a:pt x="3024507" y="1912877"/>
                </a:lnTo>
                <a:lnTo>
                  <a:pt x="3237001" y="1912877"/>
                </a:lnTo>
                <a:lnTo>
                  <a:pt x="3237001" y="1183331"/>
                </a:lnTo>
                <a:lnTo>
                  <a:pt x="3024507" y="1183331"/>
                </a:lnTo>
                <a:lnTo>
                  <a:pt x="3024507" y="1586951"/>
                </a:lnTo>
                <a:lnTo>
                  <a:pt x="2749807" y="1183331"/>
                </a:lnTo>
                <a:close/>
                <a:moveTo>
                  <a:pt x="1948284" y="1183331"/>
                </a:moveTo>
                <a:lnTo>
                  <a:pt x="1674083" y="1912877"/>
                </a:lnTo>
                <a:lnTo>
                  <a:pt x="1904258" y="1912877"/>
                </a:lnTo>
                <a:lnTo>
                  <a:pt x="1939816" y="1792447"/>
                </a:lnTo>
                <a:lnTo>
                  <a:pt x="2195753" y="1792447"/>
                </a:lnTo>
                <a:lnTo>
                  <a:pt x="2232253" y="1912877"/>
                </a:lnTo>
                <a:lnTo>
                  <a:pt x="2468322" y="1912877"/>
                </a:lnTo>
                <a:lnTo>
                  <a:pt x="2194182" y="1183331"/>
                </a:lnTo>
                <a:close/>
                <a:moveTo>
                  <a:pt x="900506" y="1183331"/>
                </a:moveTo>
                <a:lnTo>
                  <a:pt x="900506" y="1912877"/>
                </a:lnTo>
                <a:lnTo>
                  <a:pt x="1125939" y="1912877"/>
                </a:lnTo>
                <a:lnTo>
                  <a:pt x="1125939" y="1617774"/>
                </a:lnTo>
                <a:lnTo>
                  <a:pt x="1372273" y="1617774"/>
                </a:lnTo>
                <a:lnTo>
                  <a:pt x="1372273" y="1912877"/>
                </a:lnTo>
                <a:lnTo>
                  <a:pt x="1598701" y="1912877"/>
                </a:lnTo>
                <a:lnTo>
                  <a:pt x="1598701" y="1183331"/>
                </a:lnTo>
                <a:lnTo>
                  <a:pt x="1372273" y="1183331"/>
                </a:lnTo>
                <a:lnTo>
                  <a:pt x="1372273" y="1438623"/>
                </a:lnTo>
                <a:lnTo>
                  <a:pt x="1125939" y="1438623"/>
                </a:lnTo>
                <a:lnTo>
                  <a:pt x="1125939" y="1183331"/>
                </a:lnTo>
                <a:close/>
                <a:moveTo>
                  <a:pt x="114829" y="1183331"/>
                </a:moveTo>
                <a:lnTo>
                  <a:pt x="114829" y="1363478"/>
                </a:lnTo>
                <a:lnTo>
                  <a:pt x="344740" y="1363478"/>
                </a:lnTo>
                <a:lnTo>
                  <a:pt x="344740" y="1912877"/>
                </a:lnTo>
                <a:lnTo>
                  <a:pt x="570173" y="1912877"/>
                </a:lnTo>
                <a:lnTo>
                  <a:pt x="570173" y="1363478"/>
                </a:lnTo>
                <a:lnTo>
                  <a:pt x="800085" y="1363478"/>
                </a:lnTo>
                <a:lnTo>
                  <a:pt x="800085" y="1183331"/>
                </a:lnTo>
                <a:close/>
                <a:moveTo>
                  <a:pt x="4531349" y="1170890"/>
                </a:moveTo>
                <a:cubicBezTo>
                  <a:pt x="4455376" y="1170890"/>
                  <a:pt x="4395576" y="1180428"/>
                  <a:pt x="4351949" y="1199504"/>
                </a:cubicBezTo>
                <a:cubicBezTo>
                  <a:pt x="4308322" y="1218581"/>
                  <a:pt x="4275644" y="1244790"/>
                  <a:pt x="4253913" y="1278132"/>
                </a:cubicBezTo>
                <a:cubicBezTo>
                  <a:pt x="4232183" y="1311475"/>
                  <a:pt x="4221317" y="1346890"/>
                  <a:pt x="4221317" y="1384379"/>
                </a:cubicBezTo>
                <a:cubicBezTo>
                  <a:pt x="4221317" y="1441442"/>
                  <a:pt x="4242550" y="1488387"/>
                  <a:pt x="4285016" y="1525212"/>
                </a:cubicBezTo>
                <a:cubicBezTo>
                  <a:pt x="4327150" y="1562038"/>
                  <a:pt x="4397649" y="1591565"/>
                  <a:pt x="4496514" y="1613793"/>
                </a:cubicBezTo>
                <a:cubicBezTo>
                  <a:pt x="4556896" y="1627064"/>
                  <a:pt x="4595380" y="1641164"/>
                  <a:pt x="4611968" y="1656093"/>
                </a:cubicBezTo>
                <a:cubicBezTo>
                  <a:pt x="4628556" y="1671022"/>
                  <a:pt x="4636850" y="1687942"/>
                  <a:pt x="4636850" y="1706853"/>
                </a:cubicBezTo>
                <a:cubicBezTo>
                  <a:pt x="4636850" y="1726758"/>
                  <a:pt x="4628141" y="1744259"/>
                  <a:pt x="4610724" y="1759354"/>
                </a:cubicBezTo>
                <a:cubicBezTo>
                  <a:pt x="4593306" y="1774449"/>
                  <a:pt x="4568507" y="1781997"/>
                  <a:pt x="4536326" y="1781997"/>
                </a:cubicBezTo>
                <a:cubicBezTo>
                  <a:pt x="4493197" y="1781997"/>
                  <a:pt x="4460021" y="1767233"/>
                  <a:pt x="4436797" y="1737707"/>
                </a:cubicBezTo>
                <a:cubicBezTo>
                  <a:pt x="4422532" y="1719460"/>
                  <a:pt x="4413076" y="1692919"/>
                  <a:pt x="4408431" y="1658084"/>
                </a:cubicBezTo>
                <a:lnTo>
                  <a:pt x="4193947" y="1671520"/>
                </a:lnTo>
                <a:cubicBezTo>
                  <a:pt x="4200250" y="1745171"/>
                  <a:pt x="4227289" y="1805884"/>
                  <a:pt x="4275063" y="1853658"/>
                </a:cubicBezTo>
                <a:cubicBezTo>
                  <a:pt x="4322837" y="1901431"/>
                  <a:pt x="4408763" y="1925318"/>
                  <a:pt x="4532842" y="1925318"/>
                </a:cubicBezTo>
                <a:cubicBezTo>
                  <a:pt x="4603508" y="1925318"/>
                  <a:pt x="4662064" y="1915117"/>
                  <a:pt x="4708511" y="1894713"/>
                </a:cubicBezTo>
                <a:cubicBezTo>
                  <a:pt x="4754958" y="1874310"/>
                  <a:pt x="4791120" y="1844368"/>
                  <a:pt x="4816997" y="1804889"/>
                </a:cubicBezTo>
                <a:cubicBezTo>
                  <a:pt x="4842875" y="1765409"/>
                  <a:pt x="4855813" y="1722280"/>
                  <a:pt x="4855813" y="1675501"/>
                </a:cubicBezTo>
                <a:cubicBezTo>
                  <a:pt x="4855813" y="1635689"/>
                  <a:pt x="4846109" y="1599693"/>
                  <a:pt x="4826701" y="1567512"/>
                </a:cubicBezTo>
                <a:cubicBezTo>
                  <a:pt x="4807293" y="1535331"/>
                  <a:pt x="4776273" y="1508375"/>
                  <a:pt x="4733642" y="1486645"/>
                </a:cubicBezTo>
                <a:cubicBezTo>
                  <a:pt x="4691011" y="1464914"/>
                  <a:pt x="4620428" y="1443433"/>
                  <a:pt x="4521894" y="1422200"/>
                </a:cubicBezTo>
                <a:cubicBezTo>
                  <a:pt x="4482083" y="1413906"/>
                  <a:pt x="4456869" y="1404948"/>
                  <a:pt x="4446252" y="1395327"/>
                </a:cubicBezTo>
                <a:cubicBezTo>
                  <a:pt x="4435304" y="1386038"/>
                  <a:pt x="4429830" y="1375588"/>
                  <a:pt x="4429830" y="1363976"/>
                </a:cubicBezTo>
                <a:cubicBezTo>
                  <a:pt x="4429830" y="1348051"/>
                  <a:pt x="4436466" y="1334532"/>
                  <a:pt x="4449736" y="1323418"/>
                </a:cubicBezTo>
                <a:cubicBezTo>
                  <a:pt x="4463006" y="1312304"/>
                  <a:pt x="4482747" y="1306747"/>
                  <a:pt x="4508955" y="1306747"/>
                </a:cubicBezTo>
                <a:cubicBezTo>
                  <a:pt x="4540805" y="1306747"/>
                  <a:pt x="4565770" y="1314212"/>
                  <a:pt x="4583851" y="1329141"/>
                </a:cubicBezTo>
                <a:cubicBezTo>
                  <a:pt x="4601932" y="1344070"/>
                  <a:pt x="4613793" y="1367957"/>
                  <a:pt x="4619432" y="1400802"/>
                </a:cubicBezTo>
                <a:lnTo>
                  <a:pt x="4831926" y="1388361"/>
                </a:lnTo>
                <a:cubicBezTo>
                  <a:pt x="4822637" y="1312718"/>
                  <a:pt x="4793525" y="1257563"/>
                  <a:pt x="4744590" y="1222894"/>
                </a:cubicBezTo>
                <a:cubicBezTo>
                  <a:pt x="4695655" y="1188225"/>
                  <a:pt x="4624575" y="1170890"/>
                  <a:pt x="4531349" y="1170890"/>
                </a:cubicBezTo>
                <a:close/>
                <a:moveTo>
                  <a:pt x="0" y="0"/>
                </a:moveTo>
                <a:lnTo>
                  <a:pt x="6749142" y="0"/>
                </a:lnTo>
                <a:lnTo>
                  <a:pt x="6749142" y="6920203"/>
                </a:lnTo>
                <a:lnTo>
                  <a:pt x="0" y="6920203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3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6A84-B5DE-4B31-AC27-BA168E97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A9D39-B4E7-4794-8984-2CABE3CF65DC}"/>
              </a:ext>
            </a:extLst>
          </p:cNvPr>
          <p:cNvGrpSpPr/>
          <p:nvPr/>
        </p:nvGrpSpPr>
        <p:grpSpPr>
          <a:xfrm>
            <a:off x="1437787" y="1924308"/>
            <a:ext cx="2262263" cy="4924269"/>
            <a:chOff x="9929737" y="1902076"/>
            <a:chExt cx="2262263" cy="49242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C75BF-6FAB-488A-A6F6-47760950B7FA}"/>
                </a:ext>
              </a:extLst>
            </p:cNvPr>
            <p:cNvSpPr/>
            <p:nvPr/>
          </p:nvSpPr>
          <p:spPr>
            <a:xfrm>
              <a:off x="9929737" y="1902076"/>
              <a:ext cx="2248524" cy="49242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8D4AEA-B07A-440E-A953-A6D3D87C3B8B}"/>
                </a:ext>
              </a:extLst>
            </p:cNvPr>
            <p:cNvSpPr txBox="1"/>
            <p:nvPr/>
          </p:nvSpPr>
          <p:spPr>
            <a:xfrm>
              <a:off x="10643019" y="2093201"/>
              <a:ext cx="914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B4DB09-13AE-4CAF-85B0-552B2E57EA82}"/>
                </a:ext>
              </a:extLst>
            </p:cNvPr>
            <p:cNvSpPr txBox="1"/>
            <p:nvPr/>
          </p:nvSpPr>
          <p:spPr>
            <a:xfrm>
              <a:off x="10030195" y="4733395"/>
              <a:ext cx="216180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81A417-C09C-4389-809A-E2CB200BCCDE}"/>
              </a:ext>
            </a:extLst>
          </p:cNvPr>
          <p:cNvGrpSpPr/>
          <p:nvPr/>
        </p:nvGrpSpPr>
        <p:grpSpPr>
          <a:xfrm>
            <a:off x="1088449" y="1905470"/>
            <a:ext cx="2630777" cy="4924269"/>
            <a:chOff x="7694952" y="1933729"/>
            <a:chExt cx="2630777" cy="49242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BE0973-D451-4601-B06E-A906F63038D6}"/>
                </a:ext>
              </a:extLst>
            </p:cNvPr>
            <p:cNvSpPr/>
            <p:nvPr/>
          </p:nvSpPr>
          <p:spPr>
            <a:xfrm>
              <a:off x="7694952" y="1933729"/>
              <a:ext cx="2248524" cy="49242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15DB89-EECE-4943-9402-47C09E2F5902}"/>
                </a:ext>
              </a:extLst>
            </p:cNvPr>
            <p:cNvSpPr txBox="1"/>
            <p:nvPr/>
          </p:nvSpPr>
          <p:spPr>
            <a:xfrm>
              <a:off x="8394495" y="2093201"/>
              <a:ext cx="914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D</a:t>
              </a: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8E370AC-1546-41B2-8CD3-ACF9C5F47B73}"/>
                </a:ext>
              </a:extLst>
            </p:cNvPr>
            <p:cNvSpPr/>
            <p:nvPr/>
          </p:nvSpPr>
          <p:spPr>
            <a:xfrm rot="5400000">
              <a:off x="9460818" y="2913433"/>
              <a:ext cx="1312164" cy="41765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6DF302-DF55-4BFE-B5AE-99EC19E6B87A}"/>
                </a:ext>
              </a:extLst>
            </p:cNvPr>
            <p:cNvSpPr txBox="1"/>
            <p:nvPr/>
          </p:nvSpPr>
          <p:spPr>
            <a:xfrm>
              <a:off x="7910797" y="4614097"/>
              <a:ext cx="1781429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85EABF-4336-4A5E-9BA8-FFB83CEA88F5}"/>
              </a:ext>
            </a:extLst>
          </p:cNvPr>
          <p:cNvGrpSpPr/>
          <p:nvPr/>
        </p:nvGrpSpPr>
        <p:grpSpPr>
          <a:xfrm>
            <a:off x="843749" y="1924308"/>
            <a:ext cx="2620993" cy="4924269"/>
            <a:chOff x="5428726" y="1933731"/>
            <a:chExt cx="2620993" cy="49242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0FC0AF-9B9D-49B9-AA1A-BB3931AEA7F0}"/>
                </a:ext>
              </a:extLst>
            </p:cNvPr>
            <p:cNvSpPr/>
            <p:nvPr/>
          </p:nvSpPr>
          <p:spPr>
            <a:xfrm>
              <a:off x="5428726" y="1933731"/>
              <a:ext cx="2248524" cy="4924269"/>
            </a:xfrm>
            <a:prstGeom prst="rect">
              <a:avLst/>
            </a:prstGeom>
            <a:solidFill>
              <a:srgbClr val="8BC167"/>
            </a:solidFill>
            <a:ln>
              <a:solidFill>
                <a:srgbClr val="8BC1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BE8E6A-0688-4AF0-9958-0A318CB9D242}"/>
                </a:ext>
              </a:extLst>
            </p:cNvPr>
            <p:cNvSpPr txBox="1"/>
            <p:nvPr/>
          </p:nvSpPr>
          <p:spPr>
            <a:xfrm>
              <a:off x="6145971" y="2093201"/>
              <a:ext cx="914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C</a:t>
              </a: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738506B-BBCB-400E-B58F-BBDA37D7AB6F}"/>
                </a:ext>
              </a:extLst>
            </p:cNvPr>
            <p:cNvSpPr/>
            <p:nvPr/>
          </p:nvSpPr>
          <p:spPr>
            <a:xfrm rot="5400000">
              <a:off x="7184808" y="2913433"/>
              <a:ext cx="1312164" cy="417658"/>
            </a:xfrm>
            <a:prstGeom prst="triangle">
              <a:avLst/>
            </a:prstGeom>
            <a:solidFill>
              <a:srgbClr val="8BC167"/>
            </a:solidFill>
            <a:ln>
              <a:solidFill>
                <a:srgbClr val="8BC1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6DC0F4-DFEA-478E-8756-7F8410E4AB8A}"/>
                </a:ext>
              </a:extLst>
            </p:cNvPr>
            <p:cNvSpPr txBox="1"/>
            <p:nvPr/>
          </p:nvSpPr>
          <p:spPr>
            <a:xfrm>
              <a:off x="5569150" y="4584939"/>
              <a:ext cx="194018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UML Diagrams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A988C0-092E-47F2-AFF9-87747B36DEE2}"/>
              </a:ext>
            </a:extLst>
          </p:cNvPr>
          <p:cNvGrpSpPr/>
          <p:nvPr/>
        </p:nvGrpSpPr>
        <p:grpSpPr>
          <a:xfrm>
            <a:off x="224934" y="1943146"/>
            <a:ext cx="3055207" cy="4924269"/>
            <a:chOff x="2791912" y="1933728"/>
            <a:chExt cx="3055207" cy="49242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0F73F0-3A88-4CFC-8C79-C35A84698DC3}"/>
                </a:ext>
              </a:extLst>
            </p:cNvPr>
            <p:cNvSpPr/>
            <p:nvPr/>
          </p:nvSpPr>
          <p:spPr>
            <a:xfrm>
              <a:off x="2791912" y="1933728"/>
              <a:ext cx="2658258" cy="4924269"/>
            </a:xfrm>
            <a:prstGeom prst="rect">
              <a:avLst/>
            </a:prstGeom>
            <a:solidFill>
              <a:srgbClr val="649B3F"/>
            </a:solidFill>
            <a:ln>
              <a:solidFill>
                <a:srgbClr val="649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1CB701-9C51-43DF-B1BA-A9C42786B44E}"/>
                </a:ext>
              </a:extLst>
            </p:cNvPr>
            <p:cNvSpPr txBox="1"/>
            <p:nvPr/>
          </p:nvSpPr>
          <p:spPr>
            <a:xfrm>
              <a:off x="3724114" y="2093198"/>
              <a:ext cx="914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B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DB4280-D5F2-4EBC-8771-61B4963BCCD4}"/>
                </a:ext>
              </a:extLst>
            </p:cNvPr>
            <p:cNvSpPr/>
            <p:nvPr/>
          </p:nvSpPr>
          <p:spPr>
            <a:xfrm rot="5400000">
              <a:off x="4982208" y="2913430"/>
              <a:ext cx="1312164" cy="417658"/>
            </a:xfrm>
            <a:prstGeom prst="triangle">
              <a:avLst/>
            </a:prstGeom>
            <a:solidFill>
              <a:srgbClr val="649B3F"/>
            </a:solidFill>
            <a:ln>
              <a:solidFill>
                <a:srgbClr val="649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47EEE1-CC71-4F61-84E2-A15DE4495A2A}"/>
                </a:ext>
              </a:extLst>
            </p:cNvPr>
            <p:cNvSpPr txBox="1"/>
            <p:nvPr/>
          </p:nvSpPr>
          <p:spPr>
            <a:xfrm>
              <a:off x="3386327" y="4614094"/>
              <a:ext cx="160914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2TUP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4AEDBC-DCB0-4C4E-B4EF-68167FE3E64C}"/>
              </a:ext>
            </a:extLst>
          </p:cNvPr>
          <p:cNvGrpSpPr/>
          <p:nvPr/>
        </p:nvGrpSpPr>
        <p:grpSpPr>
          <a:xfrm>
            <a:off x="51314" y="1933728"/>
            <a:ext cx="3140872" cy="4924269"/>
            <a:chOff x="51314" y="1933728"/>
            <a:chExt cx="3140872" cy="49242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CC65DB-B83F-45F4-B296-FB596BCF7B75}"/>
                </a:ext>
              </a:extLst>
            </p:cNvPr>
            <p:cNvSpPr/>
            <p:nvPr/>
          </p:nvSpPr>
          <p:spPr>
            <a:xfrm>
              <a:off x="51314" y="1933728"/>
              <a:ext cx="2788170" cy="4924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2F7AC-ABFE-4AC9-9F63-90105912DC18}"/>
                </a:ext>
              </a:extLst>
            </p:cNvPr>
            <p:cNvSpPr txBox="1"/>
            <p:nvPr/>
          </p:nvSpPr>
          <p:spPr>
            <a:xfrm>
              <a:off x="821960" y="2093201"/>
              <a:ext cx="914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A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4659F9A-D80B-488E-B643-6EC752964CE7}"/>
                </a:ext>
              </a:extLst>
            </p:cNvPr>
            <p:cNvSpPr/>
            <p:nvPr/>
          </p:nvSpPr>
          <p:spPr>
            <a:xfrm rot="5400000">
              <a:off x="2327275" y="2913433"/>
              <a:ext cx="1312164" cy="41765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230DF7-4B49-4954-B2A1-F3B7A3A67F1B}"/>
                </a:ext>
              </a:extLst>
            </p:cNvPr>
            <p:cNvSpPr txBox="1"/>
            <p:nvPr/>
          </p:nvSpPr>
          <p:spPr>
            <a:xfrm>
              <a:off x="309576" y="4614098"/>
              <a:ext cx="238625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84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6A84-B5DE-4B31-AC27-BA168E97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989FCD-DB5C-48AE-8737-6B3DF0009E86}"/>
              </a:ext>
            </a:extLst>
          </p:cNvPr>
          <p:cNvGrpSpPr/>
          <p:nvPr/>
        </p:nvGrpSpPr>
        <p:grpSpPr>
          <a:xfrm>
            <a:off x="9884334" y="1933731"/>
            <a:ext cx="2248524" cy="4924269"/>
            <a:chOff x="11736217" y="2271260"/>
            <a:chExt cx="2248524" cy="49242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C75BF-6FAB-488A-A6F6-47760950B7FA}"/>
                </a:ext>
              </a:extLst>
            </p:cNvPr>
            <p:cNvSpPr/>
            <p:nvPr/>
          </p:nvSpPr>
          <p:spPr>
            <a:xfrm>
              <a:off x="11736217" y="2271260"/>
              <a:ext cx="2248524" cy="49242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8D4AEA-B07A-440E-A953-A6D3D87C3B8B}"/>
                </a:ext>
              </a:extLst>
            </p:cNvPr>
            <p:cNvSpPr txBox="1"/>
            <p:nvPr/>
          </p:nvSpPr>
          <p:spPr>
            <a:xfrm>
              <a:off x="12386261" y="2430730"/>
              <a:ext cx="914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B4DB09-13AE-4CAF-85B0-552B2E57EA82}"/>
                </a:ext>
              </a:extLst>
            </p:cNvPr>
            <p:cNvSpPr txBox="1"/>
            <p:nvPr/>
          </p:nvSpPr>
          <p:spPr>
            <a:xfrm>
              <a:off x="11819485" y="5043963"/>
              <a:ext cx="216180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3C456E-4414-44D9-AA0D-6A062BA320C3}"/>
              </a:ext>
            </a:extLst>
          </p:cNvPr>
          <p:cNvGrpSpPr/>
          <p:nvPr/>
        </p:nvGrpSpPr>
        <p:grpSpPr>
          <a:xfrm>
            <a:off x="7652563" y="1933731"/>
            <a:ext cx="2613929" cy="4924269"/>
            <a:chOff x="7694952" y="1933729"/>
            <a:chExt cx="2613929" cy="4924269"/>
          </a:xfrm>
          <a:solidFill>
            <a:srgbClr val="B5D99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BE0973-D451-4601-B06E-A906F63038D6}"/>
                </a:ext>
              </a:extLst>
            </p:cNvPr>
            <p:cNvSpPr/>
            <p:nvPr/>
          </p:nvSpPr>
          <p:spPr>
            <a:xfrm>
              <a:off x="7694952" y="1933729"/>
              <a:ext cx="2248524" cy="492426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15DB89-EECE-4943-9402-47C09E2F5902}"/>
                </a:ext>
              </a:extLst>
            </p:cNvPr>
            <p:cNvSpPr txBox="1"/>
            <p:nvPr/>
          </p:nvSpPr>
          <p:spPr>
            <a:xfrm>
              <a:off x="8394495" y="2093201"/>
              <a:ext cx="914400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D</a:t>
              </a: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8E370AC-1546-41B2-8CD3-ACF9C5F47B73}"/>
                </a:ext>
              </a:extLst>
            </p:cNvPr>
            <p:cNvSpPr/>
            <p:nvPr/>
          </p:nvSpPr>
          <p:spPr>
            <a:xfrm rot="5400000">
              <a:off x="9443970" y="2913428"/>
              <a:ext cx="1312164" cy="4176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6DF302-DF55-4BFE-B5AE-99EC19E6B87A}"/>
                </a:ext>
              </a:extLst>
            </p:cNvPr>
            <p:cNvSpPr txBox="1"/>
            <p:nvPr/>
          </p:nvSpPr>
          <p:spPr>
            <a:xfrm>
              <a:off x="7910797" y="4614097"/>
              <a:ext cx="1781429" cy="76944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85EABF-4336-4A5E-9BA8-FFB83CEA88F5}"/>
              </a:ext>
            </a:extLst>
          </p:cNvPr>
          <p:cNvGrpSpPr/>
          <p:nvPr/>
        </p:nvGrpSpPr>
        <p:grpSpPr>
          <a:xfrm>
            <a:off x="5347053" y="1933731"/>
            <a:ext cx="2702666" cy="4924269"/>
            <a:chOff x="5347053" y="1933731"/>
            <a:chExt cx="2702666" cy="49242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0FC0AF-9B9D-49B9-AA1A-BB3931AEA7F0}"/>
                </a:ext>
              </a:extLst>
            </p:cNvPr>
            <p:cNvSpPr/>
            <p:nvPr/>
          </p:nvSpPr>
          <p:spPr>
            <a:xfrm>
              <a:off x="5428726" y="1933731"/>
              <a:ext cx="2248524" cy="4924269"/>
            </a:xfrm>
            <a:prstGeom prst="rect">
              <a:avLst/>
            </a:prstGeom>
            <a:solidFill>
              <a:srgbClr val="8BC167"/>
            </a:solidFill>
            <a:ln>
              <a:solidFill>
                <a:srgbClr val="8BC1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BE8E6A-0688-4AF0-9958-0A318CB9D242}"/>
                </a:ext>
              </a:extLst>
            </p:cNvPr>
            <p:cNvSpPr txBox="1"/>
            <p:nvPr/>
          </p:nvSpPr>
          <p:spPr>
            <a:xfrm>
              <a:off x="6145971" y="2093201"/>
              <a:ext cx="914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C</a:t>
              </a: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738506B-BBCB-400E-B58F-BBDA37D7AB6F}"/>
                </a:ext>
              </a:extLst>
            </p:cNvPr>
            <p:cNvSpPr/>
            <p:nvPr/>
          </p:nvSpPr>
          <p:spPr>
            <a:xfrm rot="5400000">
              <a:off x="7184808" y="2913433"/>
              <a:ext cx="1312164" cy="417658"/>
            </a:xfrm>
            <a:prstGeom prst="triangle">
              <a:avLst/>
            </a:prstGeom>
            <a:solidFill>
              <a:srgbClr val="8BC167"/>
            </a:solidFill>
            <a:ln>
              <a:solidFill>
                <a:srgbClr val="8BC1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6DC0F4-DFEA-478E-8756-7F8410E4AB8A}"/>
                </a:ext>
              </a:extLst>
            </p:cNvPr>
            <p:cNvSpPr txBox="1"/>
            <p:nvPr/>
          </p:nvSpPr>
          <p:spPr>
            <a:xfrm>
              <a:off x="5347053" y="4600327"/>
              <a:ext cx="24333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A988C0-092E-47F2-AFF9-87747B36DEE2}"/>
              </a:ext>
            </a:extLst>
          </p:cNvPr>
          <p:cNvGrpSpPr/>
          <p:nvPr/>
        </p:nvGrpSpPr>
        <p:grpSpPr>
          <a:xfrm>
            <a:off x="2753107" y="1933727"/>
            <a:ext cx="3055207" cy="4924269"/>
            <a:chOff x="2791912" y="1933728"/>
            <a:chExt cx="3055207" cy="49242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0F73F0-3A88-4CFC-8C79-C35A84698DC3}"/>
                </a:ext>
              </a:extLst>
            </p:cNvPr>
            <p:cNvSpPr/>
            <p:nvPr/>
          </p:nvSpPr>
          <p:spPr>
            <a:xfrm>
              <a:off x="2791912" y="1933728"/>
              <a:ext cx="2658258" cy="4924269"/>
            </a:xfrm>
            <a:prstGeom prst="rect">
              <a:avLst/>
            </a:prstGeom>
            <a:solidFill>
              <a:srgbClr val="649B3F"/>
            </a:solidFill>
            <a:ln>
              <a:solidFill>
                <a:srgbClr val="649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1CB701-9C51-43DF-B1BA-A9C42786B44E}"/>
                </a:ext>
              </a:extLst>
            </p:cNvPr>
            <p:cNvSpPr txBox="1"/>
            <p:nvPr/>
          </p:nvSpPr>
          <p:spPr>
            <a:xfrm>
              <a:off x="3724114" y="2093198"/>
              <a:ext cx="914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B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DB4280-D5F2-4EBC-8771-61B4963BCCD4}"/>
                </a:ext>
              </a:extLst>
            </p:cNvPr>
            <p:cNvSpPr/>
            <p:nvPr/>
          </p:nvSpPr>
          <p:spPr>
            <a:xfrm rot="5400000">
              <a:off x="4982208" y="2913430"/>
              <a:ext cx="1312164" cy="417658"/>
            </a:xfrm>
            <a:prstGeom prst="triangle">
              <a:avLst/>
            </a:prstGeom>
            <a:solidFill>
              <a:srgbClr val="649B3F"/>
            </a:solidFill>
            <a:ln>
              <a:solidFill>
                <a:srgbClr val="649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47EEE1-CC71-4F61-84E2-A15DE4495A2A}"/>
                </a:ext>
              </a:extLst>
            </p:cNvPr>
            <p:cNvSpPr txBox="1"/>
            <p:nvPr/>
          </p:nvSpPr>
          <p:spPr>
            <a:xfrm>
              <a:off x="3028192" y="4614094"/>
              <a:ext cx="1967281" cy="15081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Problematic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4AEDBC-DCB0-4C4E-B4EF-68167FE3E64C}"/>
              </a:ext>
            </a:extLst>
          </p:cNvPr>
          <p:cNvGrpSpPr/>
          <p:nvPr/>
        </p:nvGrpSpPr>
        <p:grpSpPr>
          <a:xfrm>
            <a:off x="51314" y="1933728"/>
            <a:ext cx="3140872" cy="4924269"/>
            <a:chOff x="51314" y="1933728"/>
            <a:chExt cx="3140872" cy="4924269"/>
          </a:xfrm>
          <a:solidFill>
            <a:schemeClr val="accent6">
              <a:lumMod val="75000"/>
              <a:alpha val="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CC65DB-B83F-45F4-B296-FB596BCF7B75}"/>
                </a:ext>
              </a:extLst>
            </p:cNvPr>
            <p:cNvSpPr/>
            <p:nvPr/>
          </p:nvSpPr>
          <p:spPr>
            <a:xfrm>
              <a:off x="51314" y="1933728"/>
              <a:ext cx="2788170" cy="4924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2F7AC-ABFE-4AC9-9F63-90105912DC18}"/>
                </a:ext>
              </a:extLst>
            </p:cNvPr>
            <p:cNvSpPr txBox="1"/>
            <p:nvPr/>
          </p:nvSpPr>
          <p:spPr>
            <a:xfrm>
              <a:off x="821960" y="2093201"/>
              <a:ext cx="914400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A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4659F9A-D80B-488E-B643-6EC752964CE7}"/>
                </a:ext>
              </a:extLst>
            </p:cNvPr>
            <p:cNvSpPr/>
            <p:nvPr/>
          </p:nvSpPr>
          <p:spPr>
            <a:xfrm rot="5400000">
              <a:off x="2327275" y="2913433"/>
              <a:ext cx="1312164" cy="41765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230DF7-4B49-4954-B2A1-F3B7A3A67F1B}"/>
                </a:ext>
              </a:extLst>
            </p:cNvPr>
            <p:cNvSpPr txBox="1"/>
            <p:nvPr/>
          </p:nvSpPr>
          <p:spPr>
            <a:xfrm>
              <a:off x="240022" y="4538773"/>
              <a:ext cx="2386253" cy="132343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</a:p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Internship 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36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2D7B695-CB71-4F1C-8C8B-CB204B144C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12"/>
            <a:ext cx="5943600" cy="3449955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E368E4-B523-4D55-9487-6EF8063705F5}"/>
              </a:ext>
            </a:extLst>
          </p:cNvPr>
          <p:cNvSpPr txBox="1"/>
          <p:nvPr/>
        </p:nvSpPr>
        <p:spPr>
          <a:xfrm>
            <a:off x="4007635" y="2610453"/>
            <a:ext cx="26728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GEOLOCATION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371263-1173-469C-A039-722F8B812373}"/>
              </a:ext>
            </a:extLst>
          </p:cNvPr>
          <p:cNvSpPr/>
          <p:nvPr/>
        </p:nvSpPr>
        <p:spPr>
          <a:xfrm>
            <a:off x="9439421" y="-133039"/>
            <a:ext cx="2752578" cy="50591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7A7C2-559F-459D-9DE4-D524552A4DD5}"/>
              </a:ext>
            </a:extLst>
          </p:cNvPr>
          <p:cNvSpPr txBox="1"/>
          <p:nvPr/>
        </p:nvSpPr>
        <p:spPr>
          <a:xfrm>
            <a:off x="7384115" y="1310005"/>
            <a:ext cx="41106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YAOUNDE IV</a:t>
            </a:r>
          </a:p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At EKIE,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Valley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Amadou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34B081-F3CC-48AD-9FB3-433E56E4535D}"/>
              </a:ext>
            </a:extLst>
          </p:cNvPr>
          <p:cNvGrpSpPr/>
          <p:nvPr/>
        </p:nvGrpSpPr>
        <p:grpSpPr>
          <a:xfrm>
            <a:off x="287580" y="4029986"/>
            <a:ext cx="3404382" cy="2335612"/>
            <a:chOff x="-42203" y="4023360"/>
            <a:chExt cx="3404382" cy="23356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245D22-33F9-4EC7-BD7C-FDEE523F03F6}"/>
                </a:ext>
              </a:extLst>
            </p:cNvPr>
            <p:cNvSpPr txBox="1"/>
            <p:nvPr/>
          </p:nvSpPr>
          <p:spPr>
            <a:xfrm>
              <a:off x="562708" y="4023360"/>
              <a:ext cx="2194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</a:rPr>
                <a:t>MISSION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70CA9-D98E-4F26-B4BE-A718AA484FAC}"/>
                </a:ext>
              </a:extLst>
            </p:cNvPr>
            <p:cNvSpPr txBox="1"/>
            <p:nvPr/>
          </p:nvSpPr>
          <p:spPr>
            <a:xfrm>
              <a:off x="-42203" y="5035533"/>
              <a:ext cx="34043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Drive Digital Transformation by producing Innovative and User-Friendly Software, for divers sectors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Half Frame 7">
            <a:extLst>
              <a:ext uri="{FF2B5EF4-FFF2-40B4-BE49-F238E27FC236}">
                <a16:creationId xmlns:a16="http://schemas.microsoft.com/office/drawing/2014/main" id="{C1BC2951-2D6D-4F19-9A22-E2E549451C4E}"/>
              </a:ext>
            </a:extLst>
          </p:cNvPr>
          <p:cNvSpPr/>
          <p:nvPr/>
        </p:nvSpPr>
        <p:spPr>
          <a:xfrm>
            <a:off x="0" y="3499516"/>
            <a:ext cx="12191999" cy="584776"/>
          </a:xfrm>
          <a:prstGeom prst="halfFrame">
            <a:avLst>
              <a:gd name="adj1" fmla="val 38743"/>
              <a:gd name="adj2" fmla="val 2792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A30B1-6324-4450-8F0E-EC7646556849}"/>
              </a:ext>
            </a:extLst>
          </p:cNvPr>
          <p:cNvSpPr txBox="1"/>
          <p:nvPr/>
        </p:nvSpPr>
        <p:spPr>
          <a:xfrm>
            <a:off x="6400800" y="3914717"/>
            <a:ext cx="477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REALIZATIONS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178028-8474-4470-8FA4-C13486711187}"/>
              </a:ext>
            </a:extLst>
          </p:cNvPr>
          <p:cNvSpPr txBox="1"/>
          <p:nvPr/>
        </p:nvSpPr>
        <p:spPr>
          <a:xfrm>
            <a:off x="7255790" y="4913694"/>
            <a:ext cx="3404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dirty="0" err="1"/>
              <a:t>OneLink</a:t>
            </a:r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dirty="0" err="1"/>
              <a:t>Thekafe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8" grpId="0" animBg="1"/>
      <p:bldP spid="20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ABE556-BEAC-4853-B58A-4B683BEDF65F}"/>
              </a:ext>
            </a:extLst>
          </p:cNvPr>
          <p:cNvSpPr/>
          <p:nvPr/>
        </p:nvSpPr>
        <p:spPr>
          <a:xfrm>
            <a:off x="7437807" y="0"/>
            <a:ext cx="4754193" cy="795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AND PROBLEMATIC</a:t>
            </a:r>
          </a:p>
        </p:txBody>
      </p:sp>
      <p:pic>
        <p:nvPicPr>
          <p:cNvPr id="1026" name="Picture 2" descr="https://cdn4.iconfinder.com/data/icons/students-3d-illustration/512/student_confused_student_thinking_excitement_surprised.png">
            <a:extLst>
              <a:ext uri="{FF2B5EF4-FFF2-40B4-BE49-F238E27FC236}">
                <a16:creationId xmlns:a16="http://schemas.microsoft.com/office/drawing/2014/main" id="{7B65A0E8-D895-4DAA-8CA4-1EADC6AC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86" y="636105"/>
            <a:ext cx="4316896" cy="431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68C429-40ED-4527-BEBE-DC764337BB97}"/>
              </a:ext>
            </a:extLst>
          </p:cNvPr>
          <p:cNvSpPr/>
          <p:nvPr/>
        </p:nvSpPr>
        <p:spPr>
          <a:xfrm>
            <a:off x="919568" y="4450486"/>
            <a:ext cx="3684104" cy="23373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26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img.freepik.com/premium-vector/woman-looks-mobile-phone-woman-looks-sadly-phone-he-holds-his-hand-vector-flat-illustration_531064-2164.jpg?w=2000">
            <a:extLst>
              <a:ext uri="{FF2B5EF4-FFF2-40B4-BE49-F238E27FC236}">
                <a16:creationId xmlns:a16="http://schemas.microsoft.com/office/drawing/2014/main" id="{43FB6B11-327A-425C-93A8-627EC242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21" y="925382"/>
            <a:ext cx="3207051" cy="320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.freepik.com/premium-photo/3d-businessman-depression-with-hand-forehead-solated-containsclipping-path_1401-1580.jpg">
            <a:extLst>
              <a:ext uri="{FF2B5EF4-FFF2-40B4-BE49-F238E27FC236}">
                <a16:creationId xmlns:a16="http://schemas.microsoft.com/office/drawing/2014/main" id="{D6D5425A-E5E6-4F76-B473-15200AAB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82" y="2977837"/>
            <a:ext cx="368410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E3EAC6-5ACF-40D2-A457-11852418EB5D}"/>
              </a:ext>
            </a:extLst>
          </p:cNvPr>
          <p:cNvSpPr txBox="1"/>
          <p:nvPr/>
        </p:nvSpPr>
        <p:spPr>
          <a:xfrm>
            <a:off x="2404788" y="3927266"/>
            <a:ext cx="1717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Nadesh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BF998-D081-4514-BD66-0AF5908D6AC3}"/>
              </a:ext>
            </a:extLst>
          </p:cNvPr>
          <p:cNvSpPr txBox="1"/>
          <p:nvPr/>
        </p:nvSpPr>
        <p:spPr>
          <a:xfrm>
            <a:off x="5761968" y="4691391"/>
            <a:ext cx="136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James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2634AB48-A334-40F7-82BF-E996BFFDFCC2}"/>
              </a:ext>
            </a:extLst>
          </p:cNvPr>
          <p:cNvSpPr/>
          <p:nvPr/>
        </p:nvSpPr>
        <p:spPr>
          <a:xfrm rot="21372372">
            <a:off x="-2031" y="4245694"/>
            <a:ext cx="1752273" cy="1052100"/>
          </a:xfrm>
          <a:prstGeom prst="wedgeEllipseCallout">
            <a:avLst>
              <a:gd name="adj1" fmla="val 58420"/>
              <a:gd name="adj2" fmla="val 3977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Decay😕😒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DF3F8F47-6EDF-4F43-B0B6-AECA77F3C742}"/>
              </a:ext>
            </a:extLst>
          </p:cNvPr>
          <p:cNvSpPr/>
          <p:nvPr/>
        </p:nvSpPr>
        <p:spPr>
          <a:xfrm rot="21372372">
            <a:off x="9338994" y="1391274"/>
            <a:ext cx="2670671" cy="1533334"/>
          </a:xfrm>
          <a:prstGeom prst="wedgeEllipseCallout">
            <a:avLst>
              <a:gd name="adj1" fmla="val -39767"/>
              <a:gd name="adj2" fmla="val 7813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Tired😑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hungry🙄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E197BBC2-DD3C-4458-B9FE-49B17D78B76F}"/>
              </a:ext>
            </a:extLst>
          </p:cNvPr>
          <p:cNvSpPr/>
          <p:nvPr/>
        </p:nvSpPr>
        <p:spPr>
          <a:xfrm rot="21372372">
            <a:off x="3727359" y="155797"/>
            <a:ext cx="2642970" cy="1645005"/>
          </a:xfrm>
          <a:prstGeom prst="wedgeEllipseCallout">
            <a:avLst>
              <a:gd name="adj1" fmla="val 58624"/>
              <a:gd name="adj2" fmla="val 2459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Can’t leave home😢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98AA4B3-5D26-BEC9-1A8A-5B58CF2E898D}"/>
              </a:ext>
            </a:extLst>
          </p:cNvPr>
          <p:cNvSpPr/>
          <p:nvPr/>
        </p:nvSpPr>
        <p:spPr>
          <a:xfrm rot="21372372">
            <a:off x="51526" y="-105689"/>
            <a:ext cx="2642970" cy="1645005"/>
          </a:xfrm>
          <a:prstGeom prst="wedgeEllipseCallout">
            <a:avLst>
              <a:gd name="adj1" fmla="val 17135"/>
              <a:gd name="adj2" fmla="val 6591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 customers😔</a:t>
            </a:r>
          </a:p>
        </p:txBody>
      </p:sp>
    </p:spTree>
    <p:extLst>
      <p:ext uri="{BB962C8B-B14F-4D97-AF65-F5344CB8AC3E}">
        <p14:creationId xmlns:p14="http://schemas.microsoft.com/office/powerpoint/2010/main" val="38655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CB923-EC51-46C2-9DBA-0E8ED4E28DB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3D9396-7986-4E25-8DE1-4920E5646507}"/>
              </a:ext>
            </a:extLst>
          </p:cNvPr>
          <p:cNvSpPr/>
          <p:nvPr/>
        </p:nvSpPr>
        <p:spPr>
          <a:xfrm>
            <a:off x="-1" y="-5893"/>
            <a:ext cx="12192000" cy="6857999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Upward Trend">
                <a:extLst>
                  <a:ext uri="{FF2B5EF4-FFF2-40B4-BE49-F238E27FC236}">
                    <a16:creationId xmlns:a16="http://schemas.microsoft.com/office/drawing/2014/main" id="{8CE8933D-7897-4714-86E6-519C8F1FD4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6368194"/>
                  </p:ext>
                </p:extLst>
              </p:nvPr>
            </p:nvGraphicFramePr>
            <p:xfrm>
              <a:off x="6047835" y="385080"/>
              <a:ext cx="5635990" cy="60760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635990" cy="6076055"/>
                    </a:xfrm>
                    <a:prstGeom prst="rect">
                      <a:avLst/>
                    </a:prstGeom>
                  </am3d:spPr>
                  <am3d:camera>
                    <am3d:pos x="0" y="0" z="650129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11" d="1000000"/>
                    <am3d:preTrans dx="0" dy="-166094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1975" ay="1074763" az="54271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683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Upward Trend">
                <a:extLst>
                  <a:ext uri="{FF2B5EF4-FFF2-40B4-BE49-F238E27FC236}">
                    <a16:creationId xmlns:a16="http://schemas.microsoft.com/office/drawing/2014/main" id="{8CE8933D-7897-4714-86E6-519C8F1FD4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7835" y="385080"/>
                <a:ext cx="5635990" cy="6076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topwatch">
                <a:extLst>
                  <a:ext uri="{FF2B5EF4-FFF2-40B4-BE49-F238E27FC236}">
                    <a16:creationId xmlns:a16="http://schemas.microsoft.com/office/drawing/2014/main" id="{575C33F3-CD88-4DDE-82FA-B9C17F0D23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9728240"/>
                  </p:ext>
                </p:extLst>
              </p:nvPr>
            </p:nvGraphicFramePr>
            <p:xfrm>
              <a:off x="1604500" y="4022190"/>
              <a:ext cx="2081322" cy="296610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81322" cy="2966108"/>
                    </a:xfrm>
                    <a:prstGeom prst="rect">
                      <a:avLst/>
                    </a:prstGeom>
                  </am3d:spPr>
                  <am3d:camera>
                    <am3d:pos x="0" y="0" z="593655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706" d="1000000"/>
                    <am3d:preTrans dx="-1049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30186" ay="2413782" az="9555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849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topwatch">
                <a:extLst>
                  <a:ext uri="{FF2B5EF4-FFF2-40B4-BE49-F238E27FC236}">
                    <a16:creationId xmlns:a16="http://schemas.microsoft.com/office/drawing/2014/main" id="{575C33F3-CD88-4DDE-82FA-B9C17F0D2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4500" y="4022190"/>
                <a:ext cx="2081322" cy="2966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gnifying glass">
                <a:extLst>
                  <a:ext uri="{FF2B5EF4-FFF2-40B4-BE49-F238E27FC236}">
                    <a16:creationId xmlns:a16="http://schemas.microsoft.com/office/drawing/2014/main" id="{196128D3-459B-4E91-BEE4-4D153A89E7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1716979"/>
                  </p:ext>
                </p:extLst>
              </p:nvPr>
            </p:nvGraphicFramePr>
            <p:xfrm rot="2585246">
              <a:off x="343219" y="-25819"/>
              <a:ext cx="808151" cy="1952612"/>
            </p:xfrm>
            <a:graphic>
              <a:graphicData uri="http://schemas.microsoft.com/office/drawing/2017/model3d">
                <am3d:model3d r:embed="rId8">
                  <am3d:spPr>
                    <a:xfrm rot="2585246">
                      <a:off x="0" y="0"/>
                      <a:ext cx="808151" cy="1952612"/>
                    </a:xfrm>
                    <a:prstGeom prst="rect">
                      <a:avLst/>
                    </a:prstGeom>
                  </am3d:spPr>
                  <am3d:camera>
                    <am3d:pos x="0" y="0" z="51708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72851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58290" ay="-2558779" az="-940595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39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gnifying glass">
                <a:extLst>
                  <a:ext uri="{FF2B5EF4-FFF2-40B4-BE49-F238E27FC236}">
                    <a16:creationId xmlns:a16="http://schemas.microsoft.com/office/drawing/2014/main" id="{196128D3-459B-4E91-BEE4-4D153A89E7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85246">
                <a:off x="343219" y="-25819"/>
                <a:ext cx="808151" cy="195261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AA9B6A8-93C5-490C-8D95-0D485C21E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703875"/>
              </p:ext>
            </p:extLst>
          </p:nvPr>
        </p:nvGraphicFramePr>
        <p:xfrm>
          <a:off x="1832676" y="1404606"/>
          <a:ext cx="3968452" cy="275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4" name="Cube 13">
            <a:extLst>
              <a:ext uri="{FF2B5EF4-FFF2-40B4-BE49-F238E27FC236}">
                <a16:creationId xmlns:a16="http://schemas.microsoft.com/office/drawing/2014/main" id="{2C250AC2-1D09-4D16-B1DE-28B8124F4CC8}"/>
              </a:ext>
            </a:extLst>
          </p:cNvPr>
          <p:cNvSpPr/>
          <p:nvPr/>
        </p:nvSpPr>
        <p:spPr>
          <a:xfrm rot="20864766">
            <a:off x="6504486" y="6349993"/>
            <a:ext cx="1045998" cy="451876"/>
          </a:xfrm>
          <a:prstGeom prst="cube">
            <a:avLst>
              <a:gd name="adj" fmla="val 19499"/>
            </a:avLst>
          </a:prstGeom>
          <a:solidFill>
            <a:srgbClr val="C00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AC6A7CAC-890D-4053-846E-F6993AEBE64F}"/>
              </a:ext>
            </a:extLst>
          </p:cNvPr>
          <p:cNvSpPr/>
          <p:nvPr/>
        </p:nvSpPr>
        <p:spPr>
          <a:xfrm rot="20587839">
            <a:off x="10376362" y="5451584"/>
            <a:ext cx="1045998" cy="451876"/>
          </a:xfrm>
          <a:prstGeom prst="cube">
            <a:avLst>
              <a:gd name="adj" fmla="val 19499"/>
            </a:avLst>
          </a:prstGeom>
          <a:solidFill>
            <a:srgbClr val="C00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6" name="Decagon 15">
            <a:extLst>
              <a:ext uri="{FF2B5EF4-FFF2-40B4-BE49-F238E27FC236}">
                <a16:creationId xmlns:a16="http://schemas.microsoft.com/office/drawing/2014/main" id="{537D5C7F-CF65-4200-8421-287EAF715C17}"/>
              </a:ext>
            </a:extLst>
          </p:cNvPr>
          <p:cNvSpPr/>
          <p:nvPr/>
        </p:nvSpPr>
        <p:spPr>
          <a:xfrm>
            <a:off x="6095999" y="4416713"/>
            <a:ext cx="883139" cy="803035"/>
          </a:xfrm>
          <a:prstGeom prst="dec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7" name="Decagon 16">
            <a:extLst>
              <a:ext uri="{FF2B5EF4-FFF2-40B4-BE49-F238E27FC236}">
                <a16:creationId xmlns:a16="http://schemas.microsoft.com/office/drawing/2014/main" id="{6CC0D8C5-28FF-482A-8B63-B6F98E76F6A3}"/>
              </a:ext>
            </a:extLst>
          </p:cNvPr>
          <p:cNvSpPr/>
          <p:nvPr/>
        </p:nvSpPr>
        <p:spPr>
          <a:xfrm>
            <a:off x="9733721" y="1003089"/>
            <a:ext cx="883139" cy="803035"/>
          </a:xfrm>
          <a:prstGeom prst="dec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85%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3C465F-84CC-4DBA-9820-956B8B5F1F82}"/>
              </a:ext>
            </a:extLst>
          </p:cNvPr>
          <p:cNvSpPr txBox="1"/>
          <p:nvPr/>
        </p:nvSpPr>
        <p:spPr>
          <a:xfrm>
            <a:off x="6709375" y="2247144"/>
            <a:ext cx="3623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Imprint MT Shadow" panose="04020605060303030202" pitchFamily="82" charset="0"/>
              </a:rPr>
              <a:t>AVERAGE PEOPLE REQUESTING HOME DELIVERY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43F11A2B-4317-4D27-90E7-F733DB072BFF}"/>
              </a:ext>
            </a:extLst>
          </p:cNvPr>
          <p:cNvSpPr/>
          <p:nvPr/>
        </p:nvSpPr>
        <p:spPr>
          <a:xfrm>
            <a:off x="4281383" y="21419"/>
            <a:ext cx="4106456" cy="6852108"/>
          </a:xfrm>
          <a:prstGeom prst="parallelogram">
            <a:avLst>
              <a:gd name="adj" fmla="val 964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D4EED1BA-00D7-4A4C-85C1-17C4975D8659}"/>
              </a:ext>
            </a:extLst>
          </p:cNvPr>
          <p:cNvSpPr/>
          <p:nvPr/>
        </p:nvSpPr>
        <p:spPr>
          <a:xfrm rot="10800000">
            <a:off x="183751" y="65149"/>
            <a:ext cx="1604501" cy="1724904"/>
          </a:xfrm>
          <a:prstGeom prst="halfFrame">
            <a:avLst>
              <a:gd name="adj1" fmla="val 16185"/>
              <a:gd name="adj2" fmla="val 13846"/>
            </a:avLst>
          </a:prstGeom>
          <a:solidFill>
            <a:srgbClr val="FFFFFF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526B2988-79C4-4D3F-A824-B2E3066909EC}"/>
              </a:ext>
            </a:extLst>
          </p:cNvPr>
          <p:cNvSpPr/>
          <p:nvPr/>
        </p:nvSpPr>
        <p:spPr>
          <a:xfrm>
            <a:off x="0" y="0"/>
            <a:ext cx="1604501" cy="1724904"/>
          </a:xfrm>
          <a:prstGeom prst="halfFrame">
            <a:avLst>
              <a:gd name="adj1" fmla="val 16185"/>
              <a:gd name="adj2" fmla="val 13846"/>
            </a:avLst>
          </a:prstGeom>
          <a:solidFill>
            <a:srgbClr val="FFFFFF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AsOne/>
      </p:bldGraphic>
      <p:bldP spid="14" grpId="0" animBg="1"/>
      <p:bldP spid="15" grpId="0" animBg="1"/>
      <p:bldP spid="16" grpId="0" animBg="1"/>
      <p:bldP spid="17" grpId="0" animBg="1"/>
      <p:bldP spid="18" grpId="0"/>
      <p:bldP spid="20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9128C7-E46C-4BC1-B8B4-7A5F5ADA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99544"/>
            <a:ext cx="3614057" cy="3137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7620DE-739F-4EBC-9EB3-007F810E4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03" y="4548870"/>
            <a:ext cx="3078679" cy="230603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4912A7-400F-484B-B350-6B25A234C83E}"/>
              </a:ext>
            </a:extLst>
          </p:cNvPr>
          <p:cNvSpPr/>
          <p:nvPr/>
        </p:nvSpPr>
        <p:spPr>
          <a:xfrm>
            <a:off x="9521371" y="0"/>
            <a:ext cx="2670311" cy="4698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PROBLEMATIC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1E940-1C8D-42B0-8580-00D92E923325}"/>
              </a:ext>
            </a:extLst>
          </p:cNvPr>
          <p:cNvSpPr txBox="1"/>
          <p:nvPr/>
        </p:nvSpPr>
        <p:spPr>
          <a:xfrm>
            <a:off x="3994484" y="2288960"/>
            <a:ext cx="4583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How Do We Connect Businesses With Limited Customers To Customers Willing To Buy</a:t>
            </a:r>
          </a:p>
        </p:txBody>
      </p:sp>
    </p:spTree>
    <p:extLst>
      <p:ext uri="{BB962C8B-B14F-4D97-AF65-F5344CB8AC3E}">
        <p14:creationId xmlns:p14="http://schemas.microsoft.com/office/powerpoint/2010/main" val="27795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5D76C1D-96A6-4090-B650-8F8FB5E5D4AC}"/>
              </a:ext>
            </a:extLst>
          </p:cNvPr>
          <p:cNvSpPr/>
          <p:nvPr/>
        </p:nvSpPr>
        <p:spPr>
          <a:xfrm>
            <a:off x="9110612" y="3048048"/>
            <a:ext cx="3081388" cy="38323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9A1FDD-FEE9-4F7F-B287-5624696B01C0}"/>
              </a:ext>
            </a:extLst>
          </p:cNvPr>
          <p:cNvSpPr/>
          <p:nvPr/>
        </p:nvSpPr>
        <p:spPr>
          <a:xfrm>
            <a:off x="0" y="3048048"/>
            <a:ext cx="3293661" cy="38099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FC12C5-1C5E-491A-9026-D88F601FBE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1" y="203313"/>
            <a:ext cx="1242535" cy="16629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0264E3-449D-43AB-8AC0-F6579B35A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10" y="678435"/>
            <a:ext cx="2619375" cy="17430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156598-1F37-4A98-982E-8C77A9791EF3}"/>
              </a:ext>
            </a:extLst>
          </p:cNvPr>
          <p:cNvSpPr/>
          <p:nvPr/>
        </p:nvSpPr>
        <p:spPr>
          <a:xfrm>
            <a:off x="3933342" y="764884"/>
            <a:ext cx="3849580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EASY-EATS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2D945E-4173-48AB-86F8-71CECE976970}"/>
              </a:ext>
            </a:extLst>
          </p:cNvPr>
          <p:cNvSpPr/>
          <p:nvPr/>
        </p:nvSpPr>
        <p:spPr>
          <a:xfrm>
            <a:off x="9790771" y="0"/>
            <a:ext cx="2401229" cy="629587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B929BD-1E1B-4DB7-83F0-54CDE581480A}"/>
              </a:ext>
            </a:extLst>
          </p:cNvPr>
          <p:cNvSpPr/>
          <p:nvPr/>
        </p:nvSpPr>
        <p:spPr>
          <a:xfrm>
            <a:off x="3293660" y="3048047"/>
            <a:ext cx="5816952" cy="380995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114FAB2-1F7A-4303-966C-C6CE7D71CC9E}"/>
              </a:ext>
            </a:extLst>
          </p:cNvPr>
          <p:cNvSpPr/>
          <p:nvPr/>
        </p:nvSpPr>
        <p:spPr>
          <a:xfrm>
            <a:off x="3293659" y="3025665"/>
            <a:ext cx="5816951" cy="3809952"/>
          </a:xfrm>
          <a:custGeom>
            <a:avLst/>
            <a:gdLst/>
            <a:ahLst/>
            <a:cxnLst/>
            <a:rect l="l" t="t" r="r" b="b"/>
            <a:pathLst>
              <a:path w="11077554" h="1988457">
                <a:moveTo>
                  <a:pt x="2669477" y="1323044"/>
                </a:moveTo>
                <a:lnTo>
                  <a:pt x="2671679" y="1324229"/>
                </a:lnTo>
                <a:lnTo>
                  <a:pt x="2670906" y="1323967"/>
                </a:lnTo>
                <a:close/>
                <a:moveTo>
                  <a:pt x="2651378" y="1311354"/>
                </a:moveTo>
                <a:lnTo>
                  <a:pt x="2669477" y="1323044"/>
                </a:lnTo>
                <a:lnTo>
                  <a:pt x="2656867" y="1316258"/>
                </a:lnTo>
                <a:close/>
                <a:moveTo>
                  <a:pt x="2070237" y="1176913"/>
                </a:moveTo>
                <a:lnTo>
                  <a:pt x="2070237" y="1428507"/>
                </a:lnTo>
                <a:lnTo>
                  <a:pt x="1314252" y="1428507"/>
                </a:lnTo>
                <a:lnTo>
                  <a:pt x="1337384" y="1484988"/>
                </a:lnTo>
                <a:lnTo>
                  <a:pt x="2127573" y="1484988"/>
                </a:lnTo>
                <a:lnTo>
                  <a:pt x="2127573" y="1176913"/>
                </a:lnTo>
                <a:close/>
                <a:moveTo>
                  <a:pt x="9476154" y="1137321"/>
                </a:moveTo>
                <a:cubicBezTo>
                  <a:pt x="9510866" y="1240048"/>
                  <a:pt x="9567645" y="1326444"/>
                  <a:pt x="9646491" y="1396510"/>
                </a:cubicBezTo>
                <a:lnTo>
                  <a:pt x="9624735" y="1428507"/>
                </a:lnTo>
                <a:lnTo>
                  <a:pt x="8699203" y="1428507"/>
                </a:lnTo>
                <a:lnTo>
                  <a:pt x="8719875" y="1484988"/>
                </a:lnTo>
                <a:lnTo>
                  <a:pt x="9656612" y="1484988"/>
                </a:lnTo>
                <a:lnTo>
                  <a:pt x="9707584" y="1390159"/>
                </a:lnTo>
                <a:lnTo>
                  <a:pt x="9694159" y="1379555"/>
                </a:lnTo>
                <a:cubicBezTo>
                  <a:pt x="9619004" y="1301601"/>
                  <a:pt x="9565514" y="1225585"/>
                  <a:pt x="9533691" y="1151508"/>
                </a:cubicBezTo>
                <a:close/>
                <a:moveTo>
                  <a:pt x="3130066" y="1042332"/>
                </a:moveTo>
                <a:lnTo>
                  <a:pt x="3126295" y="1077404"/>
                </a:lnTo>
                <a:cubicBezTo>
                  <a:pt x="3120813" y="1146989"/>
                  <a:pt x="3110323" y="1202352"/>
                  <a:pt x="3094826" y="1243496"/>
                </a:cubicBezTo>
                <a:cubicBezTo>
                  <a:pt x="3079329" y="1284639"/>
                  <a:pt x="3055343" y="1321707"/>
                  <a:pt x="3022868" y="1354698"/>
                </a:cubicBezTo>
                <a:cubicBezTo>
                  <a:pt x="2956458" y="1422160"/>
                  <a:pt x="2870222" y="1455892"/>
                  <a:pt x="2764161" y="1455892"/>
                </a:cubicBezTo>
                <a:cubicBezTo>
                  <a:pt x="2666479" y="1455892"/>
                  <a:pt x="2574351" y="1432372"/>
                  <a:pt x="2487776" y="1385332"/>
                </a:cubicBezTo>
                <a:lnTo>
                  <a:pt x="2487776" y="1418372"/>
                </a:lnTo>
                <a:cubicBezTo>
                  <a:pt x="2575715" y="1481039"/>
                  <a:pt x="2668400" y="1512372"/>
                  <a:pt x="2765832" y="1512372"/>
                </a:cubicBezTo>
                <a:cubicBezTo>
                  <a:pt x="2894295" y="1512372"/>
                  <a:pt x="2994318" y="1474576"/>
                  <a:pt x="3065904" y="1398984"/>
                </a:cubicBezTo>
                <a:cubicBezTo>
                  <a:pt x="3137489" y="1323391"/>
                  <a:pt x="3177984" y="1210342"/>
                  <a:pt x="3187389" y="1059835"/>
                </a:cubicBezTo>
                <a:close/>
                <a:moveTo>
                  <a:pt x="5371883" y="959256"/>
                </a:moveTo>
                <a:lnTo>
                  <a:pt x="5385361" y="984661"/>
                </a:lnTo>
                <a:cubicBezTo>
                  <a:pt x="5338669" y="1092496"/>
                  <a:pt x="5315322" y="1176218"/>
                  <a:pt x="5315322" y="1235827"/>
                </a:cubicBezTo>
                <a:cubicBezTo>
                  <a:pt x="5315322" y="1254057"/>
                  <a:pt x="5316854" y="1271040"/>
                  <a:pt x="5319917" y="1286777"/>
                </a:cubicBezTo>
                <a:lnTo>
                  <a:pt x="5322086" y="1295335"/>
                </a:lnTo>
                <a:lnTo>
                  <a:pt x="5320089" y="1292034"/>
                </a:lnTo>
                <a:cubicBezTo>
                  <a:pt x="5310636" y="1273559"/>
                  <a:pt x="5305909" y="1249782"/>
                  <a:pt x="5305909" y="1220704"/>
                </a:cubicBezTo>
                <a:cubicBezTo>
                  <a:pt x="5305909" y="1191769"/>
                  <a:pt x="5313045" y="1155515"/>
                  <a:pt x="5327316" y="1111942"/>
                </a:cubicBezTo>
                <a:lnTo>
                  <a:pt x="5354861" y="1026353"/>
                </a:lnTo>
                <a:cubicBezTo>
                  <a:pt x="5365612" y="992862"/>
                  <a:pt x="5371285" y="970497"/>
                  <a:pt x="5371883" y="959256"/>
                </a:cubicBezTo>
                <a:close/>
                <a:moveTo>
                  <a:pt x="475448" y="956983"/>
                </a:moveTo>
                <a:cubicBezTo>
                  <a:pt x="552618" y="956983"/>
                  <a:pt x="610688" y="964014"/>
                  <a:pt x="649656" y="978076"/>
                </a:cubicBezTo>
                <a:cubicBezTo>
                  <a:pt x="688624" y="992138"/>
                  <a:pt x="722429" y="1019498"/>
                  <a:pt x="751070" y="1060155"/>
                </a:cubicBezTo>
                <a:lnTo>
                  <a:pt x="771678" y="1060155"/>
                </a:lnTo>
                <a:lnTo>
                  <a:pt x="772926" y="1070197"/>
                </a:lnTo>
                <a:cubicBezTo>
                  <a:pt x="773679" y="1079697"/>
                  <a:pt x="774055" y="1089606"/>
                  <a:pt x="774055" y="1099922"/>
                </a:cubicBezTo>
                <a:cubicBezTo>
                  <a:pt x="774055" y="1231736"/>
                  <a:pt x="700335" y="1302880"/>
                  <a:pt x="552894" y="1313354"/>
                </a:cubicBezTo>
                <a:lnTo>
                  <a:pt x="439880" y="1317258"/>
                </a:lnTo>
                <a:lnTo>
                  <a:pt x="424049" y="1317258"/>
                </a:lnTo>
                <a:lnTo>
                  <a:pt x="424049" y="958788"/>
                </a:lnTo>
                <a:close/>
                <a:moveTo>
                  <a:pt x="6820311" y="908506"/>
                </a:moveTo>
                <a:lnTo>
                  <a:pt x="6828057" y="930956"/>
                </a:lnTo>
                <a:lnTo>
                  <a:pt x="6770260" y="946717"/>
                </a:lnTo>
                <a:cubicBezTo>
                  <a:pt x="6745617" y="951653"/>
                  <a:pt x="6717288" y="955811"/>
                  <a:pt x="6685272" y="959189"/>
                </a:cubicBezTo>
                <a:lnTo>
                  <a:pt x="6655668" y="963428"/>
                </a:lnTo>
                <a:lnTo>
                  <a:pt x="6655668" y="1307506"/>
                </a:lnTo>
                <a:lnTo>
                  <a:pt x="6644543" y="1293097"/>
                </a:lnTo>
                <a:lnTo>
                  <a:pt x="6644543" y="939668"/>
                </a:lnTo>
                <a:lnTo>
                  <a:pt x="6756441" y="923705"/>
                </a:lnTo>
                <a:close/>
                <a:moveTo>
                  <a:pt x="420826" y="885099"/>
                </a:moveTo>
                <a:cubicBezTo>
                  <a:pt x="559888" y="885099"/>
                  <a:pt x="653524" y="900271"/>
                  <a:pt x="701737" y="930615"/>
                </a:cubicBezTo>
                <a:cubicBezTo>
                  <a:pt x="725843" y="945787"/>
                  <a:pt x="743923" y="967481"/>
                  <a:pt x="755976" y="995699"/>
                </a:cubicBezTo>
                <a:lnTo>
                  <a:pt x="757355" y="999602"/>
                </a:lnTo>
                <a:lnTo>
                  <a:pt x="753361" y="993176"/>
                </a:lnTo>
                <a:cubicBezTo>
                  <a:pt x="732003" y="961850"/>
                  <a:pt x="707309" y="940329"/>
                  <a:pt x="679280" y="928616"/>
                </a:cubicBezTo>
                <a:cubicBezTo>
                  <a:pt x="634432" y="909874"/>
                  <a:pt x="564447" y="900503"/>
                  <a:pt x="469324" y="900503"/>
                </a:cubicBezTo>
                <a:cubicBezTo>
                  <a:pt x="453412" y="900503"/>
                  <a:pt x="419208" y="902499"/>
                  <a:pt x="366713" y="906493"/>
                </a:cubicBezTo>
                <a:lnTo>
                  <a:pt x="366713" y="1317258"/>
                </a:lnTo>
                <a:lnTo>
                  <a:pt x="359011" y="1317258"/>
                </a:lnTo>
                <a:lnTo>
                  <a:pt x="359011" y="887800"/>
                </a:lnTo>
                <a:cubicBezTo>
                  <a:pt x="386966" y="885999"/>
                  <a:pt x="407571" y="885099"/>
                  <a:pt x="420826" y="885099"/>
                </a:cubicBezTo>
                <a:close/>
                <a:moveTo>
                  <a:pt x="8964997" y="871407"/>
                </a:moveTo>
                <a:lnTo>
                  <a:pt x="9167599" y="871407"/>
                </a:lnTo>
                <a:lnTo>
                  <a:pt x="9172544" y="876541"/>
                </a:lnTo>
                <a:lnTo>
                  <a:pt x="8983824" y="876541"/>
                </a:lnTo>
                <a:lnTo>
                  <a:pt x="8983824" y="1307845"/>
                </a:lnTo>
                <a:lnTo>
                  <a:pt x="8964997" y="1307845"/>
                </a:lnTo>
                <a:close/>
                <a:moveTo>
                  <a:pt x="7902109" y="857728"/>
                </a:moveTo>
                <a:lnTo>
                  <a:pt x="7907083" y="875471"/>
                </a:lnTo>
                <a:lnTo>
                  <a:pt x="7760681" y="1050969"/>
                </a:lnTo>
                <a:lnTo>
                  <a:pt x="7760681" y="1313540"/>
                </a:lnTo>
                <a:lnTo>
                  <a:pt x="7749556" y="1300932"/>
                </a:lnTo>
                <a:lnTo>
                  <a:pt x="7749556" y="1052922"/>
                </a:lnTo>
                <a:close/>
                <a:moveTo>
                  <a:pt x="9303879" y="633023"/>
                </a:moveTo>
                <a:lnTo>
                  <a:pt x="9303879" y="1031728"/>
                </a:lnTo>
                <a:lnTo>
                  <a:pt x="9360359" y="1048883"/>
                </a:lnTo>
                <a:lnTo>
                  <a:pt x="9360359" y="650794"/>
                </a:lnTo>
                <a:close/>
                <a:moveTo>
                  <a:pt x="5570393" y="609356"/>
                </a:moveTo>
                <a:lnTo>
                  <a:pt x="5668123" y="896197"/>
                </a:lnTo>
                <a:lnTo>
                  <a:pt x="5605784" y="968334"/>
                </a:lnTo>
                <a:lnTo>
                  <a:pt x="5584769" y="938159"/>
                </a:lnTo>
                <a:cubicBezTo>
                  <a:pt x="5563786" y="909217"/>
                  <a:pt x="5543991" y="885540"/>
                  <a:pt x="5525385" y="867128"/>
                </a:cubicBezTo>
                <a:lnTo>
                  <a:pt x="5501718" y="836815"/>
                </a:lnTo>
                <a:cubicBezTo>
                  <a:pt x="5501147" y="835656"/>
                  <a:pt x="5499231" y="834096"/>
                  <a:pt x="5495968" y="832135"/>
                </a:cubicBezTo>
                <a:close/>
                <a:moveTo>
                  <a:pt x="2041128" y="593324"/>
                </a:moveTo>
                <a:lnTo>
                  <a:pt x="2055689" y="651850"/>
                </a:lnTo>
                <a:cubicBezTo>
                  <a:pt x="2055689" y="719741"/>
                  <a:pt x="2035545" y="780217"/>
                  <a:pt x="1995257" y="833278"/>
                </a:cubicBezTo>
                <a:cubicBezTo>
                  <a:pt x="1954970" y="886340"/>
                  <a:pt x="1889319" y="937528"/>
                  <a:pt x="1798305" y="986841"/>
                </a:cubicBezTo>
                <a:lnTo>
                  <a:pt x="1682416" y="1048937"/>
                </a:lnTo>
                <a:cubicBezTo>
                  <a:pt x="1562931" y="1113814"/>
                  <a:pt x="1482458" y="1184999"/>
                  <a:pt x="1440998" y="1262490"/>
                </a:cubicBezTo>
                <a:lnTo>
                  <a:pt x="1428935" y="1262490"/>
                </a:lnTo>
                <a:lnTo>
                  <a:pt x="1437915" y="1247749"/>
                </a:lnTo>
                <a:cubicBezTo>
                  <a:pt x="1489874" y="1168248"/>
                  <a:pt x="1555578" y="1106724"/>
                  <a:pt x="1635029" y="1063177"/>
                </a:cubicBezTo>
                <a:lnTo>
                  <a:pt x="1741504" y="994543"/>
                </a:lnTo>
                <a:cubicBezTo>
                  <a:pt x="1944115" y="888963"/>
                  <a:pt x="2045420" y="768261"/>
                  <a:pt x="2045420" y="632435"/>
                </a:cubicBezTo>
                <a:close/>
                <a:moveTo>
                  <a:pt x="3903539" y="538863"/>
                </a:moveTo>
                <a:lnTo>
                  <a:pt x="3914663" y="658469"/>
                </a:lnTo>
                <a:lnTo>
                  <a:pt x="3914663" y="1151040"/>
                </a:lnTo>
                <a:lnTo>
                  <a:pt x="3914663" y="1213123"/>
                </a:lnTo>
                <a:cubicBezTo>
                  <a:pt x="3914663" y="1251984"/>
                  <a:pt x="3921925" y="1286143"/>
                  <a:pt x="3936449" y="1315600"/>
                </a:cubicBezTo>
                <a:lnTo>
                  <a:pt x="3951945" y="1338738"/>
                </a:lnTo>
                <a:lnTo>
                  <a:pt x="3941295" y="1327481"/>
                </a:lnTo>
                <a:cubicBezTo>
                  <a:pt x="3936075" y="1320762"/>
                  <a:pt x="3931470" y="1313490"/>
                  <a:pt x="3927480" y="1305666"/>
                </a:cubicBezTo>
                <a:cubicBezTo>
                  <a:pt x="3911519" y="1274368"/>
                  <a:pt x="3903539" y="1213876"/>
                  <a:pt x="3903539" y="1124190"/>
                </a:cubicBezTo>
                <a:close/>
                <a:moveTo>
                  <a:pt x="2024932" y="528225"/>
                </a:moveTo>
                <a:lnTo>
                  <a:pt x="2037982" y="564650"/>
                </a:lnTo>
                <a:lnTo>
                  <a:pt x="2041128" y="593324"/>
                </a:lnTo>
                <a:close/>
                <a:moveTo>
                  <a:pt x="5532365" y="512013"/>
                </a:moveTo>
                <a:lnTo>
                  <a:pt x="5538903" y="559749"/>
                </a:lnTo>
                <a:lnTo>
                  <a:pt x="5431505" y="847913"/>
                </a:lnTo>
                <a:cubicBezTo>
                  <a:pt x="5486096" y="900828"/>
                  <a:pt x="5531687" y="953270"/>
                  <a:pt x="5568280" y="1005240"/>
                </a:cubicBezTo>
                <a:cubicBezTo>
                  <a:pt x="5565526" y="1005061"/>
                  <a:pt x="5563212" y="1006220"/>
                  <a:pt x="5561340" y="1008716"/>
                </a:cubicBezTo>
                <a:lnTo>
                  <a:pt x="5557200" y="1013741"/>
                </a:lnTo>
                <a:lnTo>
                  <a:pt x="5523353" y="966637"/>
                </a:lnTo>
                <a:cubicBezTo>
                  <a:pt x="5492331" y="923768"/>
                  <a:pt x="5456911" y="882714"/>
                  <a:pt x="5417091" y="843474"/>
                </a:cubicBezTo>
                <a:close/>
                <a:moveTo>
                  <a:pt x="2016129" y="503653"/>
                </a:moveTo>
                <a:lnTo>
                  <a:pt x="2020315" y="509667"/>
                </a:lnTo>
                <a:lnTo>
                  <a:pt x="2024932" y="528225"/>
                </a:lnTo>
                <a:close/>
                <a:moveTo>
                  <a:pt x="6783952" y="461497"/>
                </a:moveTo>
                <a:cubicBezTo>
                  <a:pt x="6825109" y="461497"/>
                  <a:pt x="6860494" y="467400"/>
                  <a:pt x="6890107" y="479207"/>
                </a:cubicBezTo>
                <a:cubicBezTo>
                  <a:pt x="6912317" y="488062"/>
                  <a:pt x="6942868" y="503349"/>
                  <a:pt x="6981760" y="525068"/>
                </a:cubicBezTo>
                <a:lnTo>
                  <a:pt x="7006089" y="539001"/>
                </a:lnTo>
                <a:lnTo>
                  <a:pt x="7007494" y="543167"/>
                </a:lnTo>
                <a:cubicBezTo>
                  <a:pt x="7010275" y="556138"/>
                  <a:pt x="7011665" y="569706"/>
                  <a:pt x="7011665" y="583871"/>
                </a:cubicBezTo>
                <a:cubicBezTo>
                  <a:pt x="7011665" y="647821"/>
                  <a:pt x="6986541" y="700196"/>
                  <a:pt x="6936291" y="740996"/>
                </a:cubicBezTo>
                <a:cubicBezTo>
                  <a:pt x="6898604" y="771597"/>
                  <a:pt x="6844915" y="796232"/>
                  <a:pt x="6775222" y="814904"/>
                </a:cubicBezTo>
                <a:lnTo>
                  <a:pt x="6712149" y="828929"/>
                </a:lnTo>
                <a:lnTo>
                  <a:pt x="6712149" y="467273"/>
                </a:lnTo>
                <a:cubicBezTo>
                  <a:pt x="6727972" y="463422"/>
                  <a:pt x="6751906" y="461497"/>
                  <a:pt x="6783952" y="461497"/>
                </a:cubicBezTo>
                <a:close/>
                <a:moveTo>
                  <a:pt x="523544" y="461497"/>
                </a:moveTo>
                <a:cubicBezTo>
                  <a:pt x="595009" y="461497"/>
                  <a:pt x="650768" y="491457"/>
                  <a:pt x="690819" y="551378"/>
                </a:cubicBezTo>
                <a:lnTo>
                  <a:pt x="739892" y="567528"/>
                </a:lnTo>
                <a:lnTo>
                  <a:pt x="741536" y="586023"/>
                </a:lnTo>
                <a:cubicBezTo>
                  <a:pt x="741536" y="653575"/>
                  <a:pt x="717408" y="703764"/>
                  <a:pt x="669151" y="736591"/>
                </a:cubicBezTo>
                <a:cubicBezTo>
                  <a:pt x="620894" y="769417"/>
                  <a:pt x="544956" y="785830"/>
                  <a:pt x="441338" y="785830"/>
                </a:cubicBezTo>
                <a:lnTo>
                  <a:pt x="424049" y="785817"/>
                </a:lnTo>
                <a:lnTo>
                  <a:pt x="424049" y="489322"/>
                </a:lnTo>
                <a:cubicBezTo>
                  <a:pt x="450675" y="470772"/>
                  <a:pt x="483841" y="461497"/>
                  <a:pt x="523544" y="461497"/>
                </a:cubicBezTo>
                <a:close/>
                <a:moveTo>
                  <a:pt x="1785566" y="448386"/>
                </a:moveTo>
                <a:lnTo>
                  <a:pt x="1794280" y="453835"/>
                </a:lnTo>
                <a:lnTo>
                  <a:pt x="1796625" y="456751"/>
                </a:lnTo>
                <a:close/>
                <a:moveTo>
                  <a:pt x="1773829" y="441046"/>
                </a:moveTo>
                <a:lnTo>
                  <a:pt x="1778464" y="443014"/>
                </a:lnTo>
                <a:lnTo>
                  <a:pt x="1785566" y="448386"/>
                </a:lnTo>
                <a:close/>
                <a:moveTo>
                  <a:pt x="4749031" y="433580"/>
                </a:moveTo>
                <a:lnTo>
                  <a:pt x="4749031" y="1306438"/>
                </a:lnTo>
                <a:lnTo>
                  <a:pt x="4738762" y="1294273"/>
                </a:lnTo>
                <a:lnTo>
                  <a:pt x="4738762" y="446120"/>
                </a:lnTo>
                <a:close/>
                <a:moveTo>
                  <a:pt x="10329081" y="411863"/>
                </a:moveTo>
                <a:cubicBezTo>
                  <a:pt x="10372022" y="411863"/>
                  <a:pt x="10406427" y="418091"/>
                  <a:pt x="10432295" y="430549"/>
                </a:cubicBezTo>
                <a:lnTo>
                  <a:pt x="10440259" y="435576"/>
                </a:lnTo>
                <a:lnTo>
                  <a:pt x="10432346" y="433175"/>
                </a:lnTo>
                <a:cubicBezTo>
                  <a:pt x="10408504" y="427524"/>
                  <a:pt x="10378319" y="424699"/>
                  <a:pt x="10341796" y="424699"/>
                </a:cubicBezTo>
                <a:lnTo>
                  <a:pt x="10268321" y="426397"/>
                </a:lnTo>
                <a:lnTo>
                  <a:pt x="10268321" y="1308838"/>
                </a:lnTo>
                <a:lnTo>
                  <a:pt x="10261475" y="1300838"/>
                </a:lnTo>
                <a:lnTo>
                  <a:pt x="10261475" y="415286"/>
                </a:lnTo>
                <a:lnTo>
                  <a:pt x="10255057" y="415286"/>
                </a:lnTo>
                <a:cubicBezTo>
                  <a:pt x="10280178" y="413004"/>
                  <a:pt x="10304852" y="411863"/>
                  <a:pt x="10329081" y="411863"/>
                </a:cubicBezTo>
                <a:close/>
                <a:moveTo>
                  <a:pt x="9098014" y="408439"/>
                </a:moveTo>
                <a:cubicBezTo>
                  <a:pt x="9186024" y="408439"/>
                  <a:pt x="9246182" y="417427"/>
                  <a:pt x="9278487" y="435403"/>
                </a:cubicBezTo>
                <a:cubicBezTo>
                  <a:pt x="9282525" y="437650"/>
                  <a:pt x="9286539" y="440255"/>
                  <a:pt x="9290529" y="443219"/>
                </a:cubicBezTo>
                <a:lnTo>
                  <a:pt x="9291035" y="443643"/>
                </a:lnTo>
                <a:lnTo>
                  <a:pt x="9287291" y="441627"/>
                </a:lnTo>
                <a:cubicBezTo>
                  <a:pt x="9250891" y="425207"/>
                  <a:pt x="9195954" y="416997"/>
                  <a:pt x="9122484" y="416997"/>
                </a:cubicBezTo>
                <a:cubicBezTo>
                  <a:pt x="9084795" y="416997"/>
                  <a:pt x="9038574" y="419547"/>
                  <a:pt x="8983824" y="424645"/>
                </a:cubicBezTo>
                <a:lnTo>
                  <a:pt x="8983824" y="764436"/>
                </a:lnTo>
                <a:lnTo>
                  <a:pt x="8964997" y="764436"/>
                </a:lnTo>
                <a:lnTo>
                  <a:pt x="8964997" y="411809"/>
                </a:lnTo>
                <a:cubicBezTo>
                  <a:pt x="9012296" y="409563"/>
                  <a:pt x="9056635" y="408439"/>
                  <a:pt x="9098014" y="408439"/>
                </a:cubicBezTo>
                <a:close/>
                <a:moveTo>
                  <a:pt x="1641687" y="399026"/>
                </a:moveTo>
                <a:cubicBezTo>
                  <a:pt x="1674162" y="399026"/>
                  <a:pt x="1703115" y="403594"/>
                  <a:pt x="1728547" y="412728"/>
                </a:cubicBezTo>
                <a:lnTo>
                  <a:pt x="1773829" y="441046"/>
                </a:lnTo>
                <a:lnTo>
                  <a:pt x="1721922" y="419009"/>
                </a:lnTo>
                <a:cubicBezTo>
                  <a:pt x="1701640" y="413674"/>
                  <a:pt x="1679922" y="411007"/>
                  <a:pt x="1656770" y="411007"/>
                </a:cubicBezTo>
                <a:cubicBezTo>
                  <a:pt x="1604310" y="411007"/>
                  <a:pt x="1560268" y="426649"/>
                  <a:pt x="1524642" y="457933"/>
                </a:cubicBezTo>
                <a:cubicBezTo>
                  <a:pt x="1489016" y="489218"/>
                  <a:pt x="1471204" y="528447"/>
                  <a:pt x="1471204" y="575621"/>
                </a:cubicBezTo>
                <a:cubicBezTo>
                  <a:pt x="1471204" y="609797"/>
                  <a:pt x="1481593" y="639876"/>
                  <a:pt x="1502372" y="665857"/>
                </a:cubicBezTo>
                <a:lnTo>
                  <a:pt x="1512752" y="676004"/>
                </a:lnTo>
                <a:lnTo>
                  <a:pt x="1502170" y="669756"/>
                </a:lnTo>
                <a:cubicBezTo>
                  <a:pt x="1496165" y="665261"/>
                  <a:pt x="1490501" y="660017"/>
                  <a:pt x="1485177" y="654023"/>
                </a:cubicBezTo>
                <a:cubicBezTo>
                  <a:pt x="1463880" y="630048"/>
                  <a:pt x="1453233" y="599283"/>
                  <a:pt x="1453233" y="561728"/>
                </a:cubicBezTo>
                <a:cubicBezTo>
                  <a:pt x="1453233" y="514777"/>
                  <a:pt x="1470876" y="475922"/>
                  <a:pt x="1506163" y="445164"/>
                </a:cubicBezTo>
                <a:cubicBezTo>
                  <a:pt x="1541450" y="414405"/>
                  <a:pt x="1586625" y="399026"/>
                  <a:pt x="1641687" y="399026"/>
                </a:cubicBezTo>
                <a:close/>
                <a:moveTo>
                  <a:pt x="7176145" y="398892"/>
                </a:moveTo>
                <a:cubicBezTo>
                  <a:pt x="7219958" y="478960"/>
                  <a:pt x="7241865" y="544510"/>
                  <a:pt x="7241865" y="595544"/>
                </a:cubicBezTo>
                <a:cubicBezTo>
                  <a:pt x="7241865" y="720922"/>
                  <a:pt x="7156472" y="816651"/>
                  <a:pt x="6985685" y="882732"/>
                </a:cubicBezTo>
                <a:lnTo>
                  <a:pt x="6991020" y="911293"/>
                </a:lnTo>
                <a:cubicBezTo>
                  <a:pt x="7085145" y="1151905"/>
                  <a:pt x="7211739" y="1319928"/>
                  <a:pt x="7370804" y="1415363"/>
                </a:cubicBezTo>
                <a:cubicBezTo>
                  <a:pt x="7256284" y="1442320"/>
                  <a:pt x="7142454" y="1495440"/>
                  <a:pt x="7029315" y="1574722"/>
                </a:cubicBezTo>
                <a:lnTo>
                  <a:pt x="7062569" y="1606653"/>
                </a:lnTo>
                <a:lnTo>
                  <a:pt x="7082412" y="1597748"/>
                </a:lnTo>
                <a:cubicBezTo>
                  <a:pt x="7192119" y="1529510"/>
                  <a:pt x="7314489" y="1475276"/>
                  <a:pt x="7449520" y="1435046"/>
                </a:cubicBezTo>
                <a:cubicBezTo>
                  <a:pt x="7360254" y="1367646"/>
                  <a:pt x="7288089" y="1300103"/>
                  <a:pt x="7233026" y="1232418"/>
                </a:cubicBezTo>
                <a:cubicBezTo>
                  <a:pt x="7145204" y="1124333"/>
                  <a:pt x="7084240" y="1018562"/>
                  <a:pt x="7050134" y="915104"/>
                </a:cubicBezTo>
                <a:cubicBezTo>
                  <a:pt x="7213897" y="849549"/>
                  <a:pt x="7295778" y="748623"/>
                  <a:pt x="7295778" y="612325"/>
                </a:cubicBezTo>
                <a:cubicBezTo>
                  <a:pt x="7295778" y="528112"/>
                  <a:pt x="7255900" y="456968"/>
                  <a:pt x="7176145" y="398892"/>
                </a:cubicBezTo>
                <a:close/>
                <a:moveTo>
                  <a:pt x="522542" y="387901"/>
                </a:moveTo>
                <a:cubicBezTo>
                  <a:pt x="588417" y="387901"/>
                  <a:pt x="641386" y="406135"/>
                  <a:pt x="681446" y="442603"/>
                </a:cubicBezTo>
                <a:cubicBezTo>
                  <a:pt x="711491" y="469954"/>
                  <a:pt x="730270" y="503683"/>
                  <a:pt x="737781" y="543790"/>
                </a:cubicBezTo>
                <a:lnTo>
                  <a:pt x="738698" y="554101"/>
                </a:lnTo>
                <a:lnTo>
                  <a:pt x="735450" y="545824"/>
                </a:lnTo>
                <a:cubicBezTo>
                  <a:pt x="713626" y="493983"/>
                  <a:pt x="688039" y="458920"/>
                  <a:pt x="658688" y="440638"/>
                </a:cubicBezTo>
                <a:cubicBezTo>
                  <a:pt x="625144" y="419743"/>
                  <a:pt x="580457" y="409295"/>
                  <a:pt x="524628" y="409295"/>
                </a:cubicBezTo>
                <a:cubicBezTo>
                  <a:pt x="476313" y="409295"/>
                  <a:pt x="423674" y="422426"/>
                  <a:pt x="366713" y="448687"/>
                </a:cubicBezTo>
                <a:lnTo>
                  <a:pt x="366713" y="785790"/>
                </a:lnTo>
                <a:cubicBezTo>
                  <a:pt x="370617" y="785879"/>
                  <a:pt x="371718" y="785977"/>
                  <a:pt x="370015" y="786084"/>
                </a:cubicBezTo>
                <a:lnTo>
                  <a:pt x="359011" y="785477"/>
                </a:lnTo>
                <a:lnTo>
                  <a:pt x="359011" y="433818"/>
                </a:lnTo>
                <a:cubicBezTo>
                  <a:pt x="409385" y="403207"/>
                  <a:pt x="463895" y="387901"/>
                  <a:pt x="522542" y="387901"/>
                </a:cubicBezTo>
                <a:close/>
                <a:moveTo>
                  <a:pt x="6774887" y="386190"/>
                </a:moveTo>
                <a:cubicBezTo>
                  <a:pt x="6843749" y="386190"/>
                  <a:pt x="6900427" y="404972"/>
                  <a:pt x="6944923" y="442536"/>
                </a:cubicBezTo>
                <a:cubicBezTo>
                  <a:pt x="6956047" y="451927"/>
                  <a:pt x="6965780" y="461915"/>
                  <a:pt x="6974123" y="472500"/>
                </a:cubicBezTo>
                <a:lnTo>
                  <a:pt x="6982384" y="485786"/>
                </a:lnTo>
                <a:lnTo>
                  <a:pt x="6958795" y="462798"/>
                </a:lnTo>
                <a:cubicBezTo>
                  <a:pt x="6914426" y="425988"/>
                  <a:pt x="6855958" y="407584"/>
                  <a:pt x="6783391" y="407584"/>
                </a:cubicBezTo>
                <a:cubicBezTo>
                  <a:pt x="6739346" y="407584"/>
                  <a:pt x="6696772" y="413066"/>
                  <a:pt x="6655668" y="424030"/>
                </a:cubicBezTo>
                <a:lnTo>
                  <a:pt x="6655668" y="835879"/>
                </a:lnTo>
                <a:cubicBezTo>
                  <a:pt x="6652049" y="836574"/>
                  <a:pt x="6648341" y="836922"/>
                  <a:pt x="6644543" y="836922"/>
                </a:cubicBezTo>
                <a:lnTo>
                  <a:pt x="6644543" y="411822"/>
                </a:lnTo>
                <a:cubicBezTo>
                  <a:pt x="6676100" y="394734"/>
                  <a:pt x="6719548" y="386190"/>
                  <a:pt x="6774887" y="386190"/>
                </a:cubicBezTo>
                <a:close/>
                <a:moveTo>
                  <a:pt x="2720677" y="381055"/>
                </a:moveTo>
                <a:cubicBezTo>
                  <a:pt x="2766802" y="381055"/>
                  <a:pt x="2808011" y="394224"/>
                  <a:pt x="2844305" y="420561"/>
                </a:cubicBezTo>
                <a:lnTo>
                  <a:pt x="2847951" y="423494"/>
                </a:lnTo>
                <a:lnTo>
                  <a:pt x="2833127" y="415229"/>
                </a:lnTo>
                <a:cubicBezTo>
                  <a:pt x="2805361" y="401575"/>
                  <a:pt x="2776743" y="394747"/>
                  <a:pt x="2747273" y="394747"/>
                </a:cubicBezTo>
                <a:cubicBezTo>
                  <a:pt x="2576879" y="394747"/>
                  <a:pt x="2491681" y="545000"/>
                  <a:pt x="2491681" y="845506"/>
                </a:cubicBezTo>
                <a:cubicBezTo>
                  <a:pt x="2491681" y="983097"/>
                  <a:pt x="2512235" y="1097731"/>
                  <a:pt x="2553342" y="1189409"/>
                </a:cubicBezTo>
                <a:cubicBezTo>
                  <a:pt x="2566189" y="1218059"/>
                  <a:pt x="2581239" y="1242954"/>
                  <a:pt x="2598493" y="1264095"/>
                </a:cubicBezTo>
                <a:lnTo>
                  <a:pt x="2651378" y="1311354"/>
                </a:lnTo>
                <a:lnTo>
                  <a:pt x="2604713" y="1281211"/>
                </a:lnTo>
                <a:cubicBezTo>
                  <a:pt x="2584538" y="1262767"/>
                  <a:pt x="2566251" y="1240131"/>
                  <a:pt x="2549853" y="1213303"/>
                </a:cubicBezTo>
                <a:cubicBezTo>
                  <a:pt x="2497379" y="1127455"/>
                  <a:pt x="2471143" y="1006430"/>
                  <a:pt x="2471143" y="850226"/>
                </a:cubicBezTo>
                <a:cubicBezTo>
                  <a:pt x="2471143" y="669197"/>
                  <a:pt x="2494270" y="543882"/>
                  <a:pt x="2540526" y="474280"/>
                </a:cubicBezTo>
                <a:cubicBezTo>
                  <a:pt x="2595580" y="412130"/>
                  <a:pt x="2655631" y="381055"/>
                  <a:pt x="2720677" y="381055"/>
                </a:cubicBezTo>
                <a:close/>
                <a:moveTo>
                  <a:pt x="3174873" y="360035"/>
                </a:moveTo>
                <a:lnTo>
                  <a:pt x="3157798" y="383970"/>
                </a:lnTo>
                <a:lnTo>
                  <a:pt x="3088535" y="512816"/>
                </a:lnTo>
                <a:cubicBezTo>
                  <a:pt x="3069128" y="544318"/>
                  <a:pt x="3044936" y="590561"/>
                  <a:pt x="3015955" y="651543"/>
                </a:cubicBezTo>
                <a:lnTo>
                  <a:pt x="3005472" y="687378"/>
                </a:lnTo>
                <a:lnTo>
                  <a:pt x="3054371" y="707100"/>
                </a:lnTo>
                <a:cubicBezTo>
                  <a:pt x="3094770" y="616078"/>
                  <a:pt x="3145541" y="518276"/>
                  <a:pt x="3206683" y="413694"/>
                </a:cubicBezTo>
                <a:lnTo>
                  <a:pt x="3218436" y="383275"/>
                </a:lnTo>
                <a:close/>
                <a:moveTo>
                  <a:pt x="9578912" y="346825"/>
                </a:moveTo>
                <a:cubicBezTo>
                  <a:pt x="9508606" y="424387"/>
                  <a:pt x="9453940" y="510467"/>
                  <a:pt x="9414914" y="605064"/>
                </a:cubicBezTo>
                <a:lnTo>
                  <a:pt x="9452433" y="636928"/>
                </a:lnTo>
                <a:cubicBezTo>
                  <a:pt x="9482073" y="568708"/>
                  <a:pt x="9530891" y="488903"/>
                  <a:pt x="9598889" y="397515"/>
                </a:cubicBezTo>
                <a:lnTo>
                  <a:pt x="9606898" y="382419"/>
                </a:lnTo>
                <a:close/>
                <a:moveTo>
                  <a:pt x="10705161" y="341690"/>
                </a:moveTo>
                <a:lnTo>
                  <a:pt x="10688674" y="353016"/>
                </a:lnTo>
                <a:cubicBezTo>
                  <a:pt x="10648685" y="400020"/>
                  <a:pt x="10608122" y="481108"/>
                  <a:pt x="10566982" y="596279"/>
                </a:cubicBezTo>
                <a:lnTo>
                  <a:pt x="10562302" y="618863"/>
                </a:lnTo>
                <a:lnTo>
                  <a:pt x="10605331" y="646341"/>
                </a:lnTo>
                <a:lnTo>
                  <a:pt x="10616429" y="630710"/>
                </a:lnTo>
                <a:cubicBezTo>
                  <a:pt x="10659236" y="515673"/>
                  <a:pt x="10700714" y="430217"/>
                  <a:pt x="10740862" y="374343"/>
                </a:cubicBezTo>
                <a:close/>
                <a:moveTo>
                  <a:pt x="9642506" y="305748"/>
                </a:moveTo>
                <a:lnTo>
                  <a:pt x="9649098" y="338641"/>
                </a:lnTo>
                <a:cubicBezTo>
                  <a:pt x="9698964" y="433364"/>
                  <a:pt x="9737063" y="523272"/>
                  <a:pt x="9763395" y="608367"/>
                </a:cubicBezTo>
                <a:lnTo>
                  <a:pt x="9803254" y="608367"/>
                </a:lnTo>
                <a:cubicBezTo>
                  <a:pt x="9806891" y="532311"/>
                  <a:pt x="9823000" y="481117"/>
                  <a:pt x="9851578" y="454784"/>
                </a:cubicBezTo>
                <a:cubicBezTo>
                  <a:pt x="9880158" y="428452"/>
                  <a:pt x="9928045" y="415286"/>
                  <a:pt x="9995239" y="415286"/>
                </a:cubicBezTo>
                <a:cubicBezTo>
                  <a:pt x="10019540" y="415286"/>
                  <a:pt x="10040966" y="416378"/>
                  <a:pt x="10059516" y="418562"/>
                </a:cubicBezTo>
                <a:lnTo>
                  <a:pt x="10059516" y="427226"/>
                </a:lnTo>
                <a:lnTo>
                  <a:pt x="10067538" y="427360"/>
                </a:lnTo>
                <a:lnTo>
                  <a:pt x="10000842" y="426410"/>
                </a:lnTo>
                <a:cubicBezTo>
                  <a:pt x="9943498" y="426410"/>
                  <a:pt x="9899328" y="440816"/>
                  <a:pt x="9868333" y="469626"/>
                </a:cubicBezTo>
                <a:cubicBezTo>
                  <a:pt x="9837338" y="498437"/>
                  <a:pt x="9818561" y="553919"/>
                  <a:pt x="9811999" y="636072"/>
                </a:cubicBezTo>
                <a:lnTo>
                  <a:pt x="9867397" y="636072"/>
                </a:lnTo>
                <a:cubicBezTo>
                  <a:pt x="9872363" y="572951"/>
                  <a:pt x="9885339" y="531640"/>
                  <a:pt x="9906327" y="512140"/>
                </a:cubicBezTo>
                <a:cubicBezTo>
                  <a:pt x="9927316" y="492641"/>
                  <a:pt x="9964227" y="482891"/>
                  <a:pt x="10017061" y="482891"/>
                </a:cubicBezTo>
                <a:lnTo>
                  <a:pt x="10059516" y="483172"/>
                </a:lnTo>
                <a:lnTo>
                  <a:pt x="10059516" y="1293070"/>
                </a:lnTo>
                <a:lnTo>
                  <a:pt x="9942048" y="1416527"/>
                </a:lnTo>
                <a:lnTo>
                  <a:pt x="10360489" y="1416527"/>
                </a:lnTo>
                <a:lnTo>
                  <a:pt x="10332040" y="1383286"/>
                </a:lnTo>
                <a:lnTo>
                  <a:pt x="10380760" y="1428507"/>
                </a:lnTo>
                <a:lnTo>
                  <a:pt x="9978846" y="1428507"/>
                </a:lnTo>
                <a:lnTo>
                  <a:pt x="10007273" y="1484988"/>
                </a:lnTo>
                <a:lnTo>
                  <a:pt x="10461991" y="1484988"/>
                </a:lnTo>
                <a:lnTo>
                  <a:pt x="10328572" y="1304837"/>
                </a:lnTo>
                <a:lnTo>
                  <a:pt x="10325230" y="481995"/>
                </a:lnTo>
                <a:cubicBezTo>
                  <a:pt x="10328920" y="481451"/>
                  <a:pt x="10336355" y="481179"/>
                  <a:pt x="10347533" y="481179"/>
                </a:cubicBezTo>
                <a:cubicBezTo>
                  <a:pt x="10387962" y="481179"/>
                  <a:pt x="10429756" y="489162"/>
                  <a:pt x="10472916" y="505127"/>
                </a:cubicBezTo>
                <a:lnTo>
                  <a:pt x="10502205" y="517635"/>
                </a:lnTo>
                <a:lnTo>
                  <a:pt x="10506479" y="528644"/>
                </a:lnTo>
                <a:cubicBezTo>
                  <a:pt x="10511122" y="541677"/>
                  <a:pt x="10515418" y="555958"/>
                  <a:pt x="10519367" y="571489"/>
                </a:cubicBezTo>
                <a:lnTo>
                  <a:pt x="10522616" y="585622"/>
                </a:lnTo>
                <a:lnTo>
                  <a:pt x="10554788" y="598298"/>
                </a:lnTo>
                <a:lnTo>
                  <a:pt x="10565699" y="580755"/>
                </a:lnTo>
                <a:cubicBezTo>
                  <a:pt x="10581977" y="528705"/>
                  <a:pt x="10600272" y="483247"/>
                  <a:pt x="10620587" y="444381"/>
                </a:cubicBezTo>
                <a:lnTo>
                  <a:pt x="10676452" y="348362"/>
                </a:lnTo>
                <a:cubicBezTo>
                  <a:pt x="10677514" y="346125"/>
                  <a:pt x="10681266" y="331920"/>
                  <a:pt x="10687711" y="305748"/>
                </a:cubicBezTo>
                <a:close/>
                <a:moveTo>
                  <a:pt x="8636358" y="305748"/>
                </a:moveTo>
                <a:lnTo>
                  <a:pt x="8763893" y="431826"/>
                </a:lnTo>
                <a:lnTo>
                  <a:pt x="8763893" y="764436"/>
                </a:lnTo>
                <a:cubicBezTo>
                  <a:pt x="8674938" y="764436"/>
                  <a:pt x="8616207" y="820346"/>
                  <a:pt x="8587700" y="932166"/>
                </a:cubicBezTo>
                <a:cubicBezTo>
                  <a:pt x="8650741" y="890519"/>
                  <a:pt x="8708464" y="869695"/>
                  <a:pt x="8760871" y="869695"/>
                </a:cubicBezTo>
                <a:cubicBezTo>
                  <a:pt x="8763385" y="869695"/>
                  <a:pt x="8764392" y="869668"/>
                  <a:pt x="8763893" y="869615"/>
                </a:cubicBezTo>
                <a:lnTo>
                  <a:pt x="8763893" y="878654"/>
                </a:lnTo>
                <a:cubicBezTo>
                  <a:pt x="8712004" y="885019"/>
                  <a:pt x="8665579" y="904416"/>
                  <a:pt x="8624618" y="936846"/>
                </a:cubicBezTo>
                <a:lnTo>
                  <a:pt x="8648338" y="975850"/>
                </a:lnTo>
                <a:cubicBezTo>
                  <a:pt x="8693926" y="951986"/>
                  <a:pt x="8732444" y="937425"/>
                  <a:pt x="8763893" y="932166"/>
                </a:cubicBezTo>
                <a:lnTo>
                  <a:pt x="8763893" y="1281437"/>
                </a:lnTo>
                <a:lnTo>
                  <a:pt x="8636358" y="1404546"/>
                </a:lnTo>
                <a:lnTo>
                  <a:pt x="9611779" y="1404546"/>
                </a:lnTo>
                <a:cubicBezTo>
                  <a:pt x="9559676" y="1337012"/>
                  <a:pt x="9523248" y="1285415"/>
                  <a:pt x="9502496" y="1249754"/>
                </a:cubicBezTo>
                <a:cubicBezTo>
                  <a:pt x="9481743" y="1214092"/>
                  <a:pt x="9460839" y="1161777"/>
                  <a:pt x="9439784" y="1092808"/>
                </a:cubicBezTo>
                <a:cubicBezTo>
                  <a:pt x="9419255" y="1109077"/>
                  <a:pt x="9408536" y="1118120"/>
                  <a:pt x="9407626" y="1119938"/>
                </a:cubicBezTo>
                <a:lnTo>
                  <a:pt x="9378089" y="1187731"/>
                </a:lnTo>
                <a:cubicBezTo>
                  <a:pt x="9343056" y="1237410"/>
                  <a:pt x="9303072" y="1269848"/>
                  <a:pt x="9258135" y="1285047"/>
                </a:cubicBezTo>
                <a:cubicBezTo>
                  <a:pt x="9213199" y="1300246"/>
                  <a:pt x="9140589" y="1307845"/>
                  <a:pt x="9040304" y="1307845"/>
                </a:cubicBezTo>
                <a:lnTo>
                  <a:pt x="9040304" y="932166"/>
                </a:lnTo>
                <a:lnTo>
                  <a:pt x="9222688" y="932166"/>
                </a:lnTo>
                <a:lnTo>
                  <a:pt x="9217384" y="923097"/>
                </a:lnTo>
                <a:lnTo>
                  <a:pt x="9302167" y="1011123"/>
                </a:lnTo>
                <a:lnTo>
                  <a:pt x="9302167" y="616162"/>
                </a:lnTo>
                <a:lnTo>
                  <a:pt x="9167625" y="764436"/>
                </a:lnTo>
                <a:lnTo>
                  <a:pt x="9040304" y="764436"/>
                </a:lnTo>
                <a:lnTo>
                  <a:pt x="9040304" y="478933"/>
                </a:lnTo>
                <a:lnTo>
                  <a:pt x="9040759" y="478906"/>
                </a:lnTo>
                <a:cubicBezTo>
                  <a:pt x="9086524" y="476428"/>
                  <a:pt x="9118058" y="475189"/>
                  <a:pt x="9135360" y="475189"/>
                </a:cubicBezTo>
                <a:cubicBezTo>
                  <a:pt x="9192375" y="475189"/>
                  <a:pt x="9230031" y="478266"/>
                  <a:pt x="9248327" y="484422"/>
                </a:cubicBezTo>
                <a:cubicBezTo>
                  <a:pt x="9266624" y="490577"/>
                  <a:pt x="9296230" y="509954"/>
                  <a:pt x="9337146" y="542553"/>
                </a:cubicBezTo>
                <a:cubicBezTo>
                  <a:pt x="9339424" y="544465"/>
                  <a:pt x="9344710" y="547056"/>
                  <a:pt x="9353005" y="550325"/>
                </a:cubicBezTo>
                <a:lnTo>
                  <a:pt x="9369840" y="556206"/>
                </a:lnTo>
                <a:lnTo>
                  <a:pt x="9370788" y="558171"/>
                </a:lnTo>
                <a:cubicBezTo>
                  <a:pt x="9373588" y="564242"/>
                  <a:pt x="9383598" y="577060"/>
                  <a:pt x="9400820" y="596627"/>
                </a:cubicBezTo>
                <a:cubicBezTo>
                  <a:pt x="9444036" y="499988"/>
                  <a:pt x="9493933" y="417015"/>
                  <a:pt x="9550512" y="347707"/>
                </a:cubicBezTo>
                <a:lnTo>
                  <a:pt x="9566464" y="305748"/>
                </a:lnTo>
                <a:close/>
                <a:moveTo>
                  <a:pt x="7438500" y="305748"/>
                </a:moveTo>
                <a:lnTo>
                  <a:pt x="7546740" y="430622"/>
                </a:lnTo>
                <a:lnTo>
                  <a:pt x="7546740" y="1293444"/>
                </a:lnTo>
                <a:lnTo>
                  <a:pt x="7431787" y="1416527"/>
                </a:lnTo>
                <a:lnTo>
                  <a:pt x="7851552" y="1416527"/>
                </a:lnTo>
                <a:lnTo>
                  <a:pt x="7826811" y="1388487"/>
                </a:lnTo>
                <a:lnTo>
                  <a:pt x="7867637" y="1428507"/>
                </a:lnTo>
                <a:lnTo>
                  <a:pt x="7464520" y="1428507"/>
                </a:lnTo>
                <a:lnTo>
                  <a:pt x="7497146" y="1484988"/>
                </a:lnTo>
                <a:lnTo>
                  <a:pt x="7953067" y="1484988"/>
                </a:lnTo>
                <a:lnTo>
                  <a:pt x="7816305" y="1302256"/>
                </a:lnTo>
                <a:lnTo>
                  <a:pt x="7816305" y="1073821"/>
                </a:lnTo>
                <a:lnTo>
                  <a:pt x="7931672" y="918139"/>
                </a:lnTo>
                <a:lnTo>
                  <a:pt x="8126064" y="1312137"/>
                </a:lnTo>
                <a:lnTo>
                  <a:pt x="8016152" y="1416527"/>
                </a:lnTo>
                <a:lnTo>
                  <a:pt x="8486701" y="1416527"/>
                </a:lnTo>
                <a:lnTo>
                  <a:pt x="8432215" y="1371478"/>
                </a:lnTo>
                <a:lnTo>
                  <a:pt x="8539771" y="1428507"/>
                </a:lnTo>
                <a:lnTo>
                  <a:pt x="8053953" y="1428507"/>
                </a:lnTo>
                <a:lnTo>
                  <a:pt x="8087327" y="1484988"/>
                </a:lnTo>
                <a:lnTo>
                  <a:pt x="8646166" y="1484988"/>
                </a:lnTo>
                <a:lnTo>
                  <a:pt x="8404895" y="1296747"/>
                </a:lnTo>
                <a:lnTo>
                  <a:pt x="8112532" y="709988"/>
                </a:lnTo>
                <a:lnTo>
                  <a:pt x="8254589" y="555911"/>
                </a:lnTo>
                <a:cubicBezTo>
                  <a:pt x="8333747" y="468124"/>
                  <a:pt x="8417847" y="421000"/>
                  <a:pt x="8506891" y="414537"/>
                </a:cubicBezTo>
                <a:lnTo>
                  <a:pt x="8490043" y="364501"/>
                </a:lnTo>
                <a:cubicBezTo>
                  <a:pt x="8390863" y="373487"/>
                  <a:pt x="8298949" y="425238"/>
                  <a:pt x="8214301" y="519755"/>
                </a:cubicBezTo>
                <a:lnTo>
                  <a:pt x="8053953" y="704747"/>
                </a:lnTo>
                <a:lnTo>
                  <a:pt x="8347954" y="1301811"/>
                </a:lnTo>
                <a:lnTo>
                  <a:pt x="8341636" y="1296586"/>
                </a:lnTo>
                <a:lnTo>
                  <a:pt x="8036142" y="708745"/>
                </a:lnTo>
                <a:lnTo>
                  <a:pt x="8152767" y="573240"/>
                </a:lnTo>
                <a:cubicBezTo>
                  <a:pt x="8259343" y="445714"/>
                  <a:pt x="8363666" y="369556"/>
                  <a:pt x="8465734" y="344765"/>
                </a:cubicBezTo>
                <a:lnTo>
                  <a:pt x="8465734" y="305748"/>
                </a:lnTo>
                <a:lnTo>
                  <a:pt x="7988460" y="305748"/>
                </a:lnTo>
                <a:lnTo>
                  <a:pt x="7988460" y="345340"/>
                </a:lnTo>
                <a:cubicBezTo>
                  <a:pt x="8024758" y="352713"/>
                  <a:pt x="8052065" y="364691"/>
                  <a:pt x="8070379" y="381276"/>
                </a:cubicBezTo>
                <a:cubicBezTo>
                  <a:pt x="8088693" y="397861"/>
                  <a:pt x="8097851" y="414194"/>
                  <a:pt x="8097851" y="430275"/>
                </a:cubicBezTo>
                <a:cubicBezTo>
                  <a:pt x="8097851" y="461751"/>
                  <a:pt x="8080342" y="498375"/>
                  <a:pt x="8045328" y="540147"/>
                </a:cubicBezTo>
                <a:lnTo>
                  <a:pt x="7816305" y="844477"/>
                </a:lnTo>
                <a:lnTo>
                  <a:pt x="7816305" y="458100"/>
                </a:lnTo>
                <a:lnTo>
                  <a:pt x="7902723" y="369596"/>
                </a:lnTo>
                <a:lnTo>
                  <a:pt x="7875192" y="331755"/>
                </a:lnTo>
                <a:lnTo>
                  <a:pt x="7760681" y="433230"/>
                </a:lnTo>
                <a:lnTo>
                  <a:pt x="7760681" y="880967"/>
                </a:lnTo>
                <a:lnTo>
                  <a:pt x="7749556" y="923341"/>
                </a:lnTo>
                <a:lnTo>
                  <a:pt x="7749556" y="440624"/>
                </a:lnTo>
                <a:lnTo>
                  <a:pt x="7866647" y="305748"/>
                </a:lnTo>
                <a:close/>
                <a:moveTo>
                  <a:pt x="5373621" y="305748"/>
                </a:moveTo>
                <a:lnTo>
                  <a:pt x="5462553" y="422519"/>
                </a:lnTo>
                <a:lnTo>
                  <a:pt x="5358284" y="715257"/>
                </a:lnTo>
                <a:cubicBezTo>
                  <a:pt x="5342844" y="691857"/>
                  <a:pt x="5315376" y="669202"/>
                  <a:pt x="5275877" y="647291"/>
                </a:cubicBezTo>
                <a:lnTo>
                  <a:pt x="5249442" y="686428"/>
                </a:lnTo>
                <a:lnTo>
                  <a:pt x="5263415" y="702380"/>
                </a:lnTo>
                <a:cubicBezTo>
                  <a:pt x="5281074" y="716411"/>
                  <a:pt x="5303043" y="734984"/>
                  <a:pt x="5329322" y="758098"/>
                </a:cubicBezTo>
                <a:lnTo>
                  <a:pt x="5337532" y="761896"/>
                </a:lnTo>
                <a:lnTo>
                  <a:pt x="5331796" y="776511"/>
                </a:lnTo>
                <a:cubicBezTo>
                  <a:pt x="5327526" y="767070"/>
                  <a:pt x="5320720" y="759605"/>
                  <a:pt x="5311378" y="754114"/>
                </a:cubicBezTo>
                <a:lnTo>
                  <a:pt x="5272120" y="712435"/>
                </a:lnTo>
                <a:cubicBezTo>
                  <a:pt x="5267698" y="708112"/>
                  <a:pt x="5254861" y="700664"/>
                  <a:pt x="5233610" y="690092"/>
                </a:cubicBezTo>
                <a:cubicBezTo>
                  <a:pt x="5211682" y="746091"/>
                  <a:pt x="5184792" y="804376"/>
                  <a:pt x="5152941" y="864948"/>
                </a:cubicBezTo>
                <a:cubicBezTo>
                  <a:pt x="5199895" y="870303"/>
                  <a:pt x="5235704" y="878745"/>
                  <a:pt x="5260369" y="890273"/>
                </a:cubicBezTo>
                <a:lnTo>
                  <a:pt x="5279087" y="901491"/>
                </a:lnTo>
                <a:lnTo>
                  <a:pt x="5262800" y="951657"/>
                </a:lnTo>
                <a:cubicBezTo>
                  <a:pt x="5222151" y="1072675"/>
                  <a:pt x="5181953" y="1162937"/>
                  <a:pt x="5142204" y="1222443"/>
                </a:cubicBezTo>
                <a:cubicBezTo>
                  <a:pt x="5096777" y="1290449"/>
                  <a:pt x="5032395" y="1355144"/>
                  <a:pt x="4949056" y="1416527"/>
                </a:cubicBezTo>
                <a:lnTo>
                  <a:pt x="5391237" y="1416527"/>
                </a:lnTo>
                <a:lnTo>
                  <a:pt x="5400822" y="1428507"/>
                </a:lnTo>
                <a:lnTo>
                  <a:pt x="4992687" y="1428507"/>
                </a:lnTo>
                <a:lnTo>
                  <a:pt x="5017718" y="1484988"/>
                </a:lnTo>
                <a:lnTo>
                  <a:pt x="5497640" y="1484988"/>
                </a:lnTo>
                <a:cubicBezTo>
                  <a:pt x="5486577" y="1456008"/>
                  <a:pt x="5479027" y="1438955"/>
                  <a:pt x="5474989" y="1433829"/>
                </a:cubicBezTo>
                <a:cubicBezTo>
                  <a:pt x="5429865" y="1378124"/>
                  <a:pt x="5401672" y="1338958"/>
                  <a:pt x="5390409" y="1316329"/>
                </a:cubicBezTo>
                <a:cubicBezTo>
                  <a:pt x="5379146" y="1293700"/>
                  <a:pt x="5373514" y="1265962"/>
                  <a:pt x="5373514" y="1233113"/>
                </a:cubicBezTo>
                <a:cubicBezTo>
                  <a:pt x="5373514" y="1190011"/>
                  <a:pt x="5383287" y="1138740"/>
                  <a:pt x="5402832" y="1079301"/>
                </a:cubicBezTo>
                <a:lnTo>
                  <a:pt x="5421550" y="1028277"/>
                </a:lnTo>
                <a:lnTo>
                  <a:pt x="5448762" y="1064581"/>
                </a:lnTo>
                <a:cubicBezTo>
                  <a:pt x="5478487" y="1105060"/>
                  <a:pt x="5504305" y="1142790"/>
                  <a:pt x="5526214" y="1177769"/>
                </a:cubicBezTo>
                <a:lnTo>
                  <a:pt x="5556473" y="1210128"/>
                </a:lnTo>
                <a:cubicBezTo>
                  <a:pt x="5608915" y="1132993"/>
                  <a:pt x="5661660" y="1068664"/>
                  <a:pt x="5714709" y="1017140"/>
                </a:cubicBezTo>
                <a:lnTo>
                  <a:pt x="5719381" y="1032136"/>
                </a:lnTo>
                <a:lnTo>
                  <a:pt x="5630727" y="1136031"/>
                </a:lnTo>
                <a:cubicBezTo>
                  <a:pt x="5605096" y="1170694"/>
                  <a:pt x="5583438" y="1205327"/>
                  <a:pt x="5565753" y="1239932"/>
                </a:cubicBezTo>
                <a:lnTo>
                  <a:pt x="5610988" y="1251244"/>
                </a:lnTo>
                <a:cubicBezTo>
                  <a:pt x="5647776" y="1190851"/>
                  <a:pt x="5689967" y="1131834"/>
                  <a:pt x="5737560" y="1074195"/>
                </a:cubicBezTo>
                <a:lnTo>
                  <a:pt x="5819994" y="1296907"/>
                </a:lnTo>
                <a:lnTo>
                  <a:pt x="5704199" y="1416527"/>
                </a:lnTo>
                <a:lnTo>
                  <a:pt x="6163008" y="1416527"/>
                </a:lnTo>
                <a:lnTo>
                  <a:pt x="6107999" y="1363259"/>
                </a:lnTo>
                <a:lnTo>
                  <a:pt x="6199244" y="1428507"/>
                </a:lnTo>
                <a:lnTo>
                  <a:pt x="5753700" y="1428507"/>
                </a:lnTo>
                <a:lnTo>
                  <a:pt x="5777581" y="1484988"/>
                </a:lnTo>
                <a:lnTo>
                  <a:pt x="6290543" y="1484988"/>
                </a:lnTo>
                <a:lnTo>
                  <a:pt x="6100484" y="1292976"/>
                </a:lnTo>
                <a:lnTo>
                  <a:pt x="5963575" y="947628"/>
                </a:lnTo>
                <a:lnTo>
                  <a:pt x="5988171" y="948612"/>
                </a:lnTo>
                <a:cubicBezTo>
                  <a:pt x="5999092" y="949308"/>
                  <a:pt x="6012247" y="950351"/>
                  <a:pt x="6027637" y="951741"/>
                </a:cubicBezTo>
                <a:lnTo>
                  <a:pt x="6095603" y="957598"/>
                </a:lnTo>
                <a:cubicBezTo>
                  <a:pt x="6096744" y="957598"/>
                  <a:pt x="6110262" y="958431"/>
                  <a:pt x="6136158" y="960098"/>
                </a:cubicBezTo>
                <a:cubicBezTo>
                  <a:pt x="6086337" y="857282"/>
                  <a:pt x="6054861" y="779020"/>
                  <a:pt x="6041730" y="725312"/>
                </a:cubicBezTo>
                <a:lnTo>
                  <a:pt x="5982763" y="702674"/>
                </a:lnTo>
                <a:cubicBezTo>
                  <a:pt x="5989186" y="737065"/>
                  <a:pt x="5998567" y="771271"/>
                  <a:pt x="6010906" y="805292"/>
                </a:cubicBezTo>
                <a:lnTo>
                  <a:pt x="6052840" y="898043"/>
                </a:lnTo>
                <a:lnTo>
                  <a:pt x="6025297" y="893924"/>
                </a:lnTo>
                <a:cubicBezTo>
                  <a:pt x="6011368" y="892605"/>
                  <a:pt x="5996745" y="891945"/>
                  <a:pt x="5981426" y="891945"/>
                </a:cubicBezTo>
                <a:cubicBezTo>
                  <a:pt x="5955530" y="891945"/>
                  <a:pt x="5928008" y="896500"/>
                  <a:pt x="5898858" y="905610"/>
                </a:cubicBezTo>
                <a:lnTo>
                  <a:pt x="6042631" y="1299959"/>
                </a:lnTo>
                <a:lnTo>
                  <a:pt x="6034523" y="1292107"/>
                </a:lnTo>
                <a:lnTo>
                  <a:pt x="5885286" y="896491"/>
                </a:lnTo>
                <a:cubicBezTo>
                  <a:pt x="5901822" y="886614"/>
                  <a:pt x="5934707" y="881676"/>
                  <a:pt x="5983940" y="881676"/>
                </a:cubicBezTo>
                <a:cubicBezTo>
                  <a:pt x="5990153" y="881676"/>
                  <a:pt x="6007888" y="882362"/>
                  <a:pt x="6037144" y="883735"/>
                </a:cubicBezTo>
                <a:cubicBezTo>
                  <a:pt x="6006310" y="818332"/>
                  <a:pt x="5981074" y="749866"/>
                  <a:pt x="5961436" y="678339"/>
                </a:cubicBezTo>
                <a:cubicBezTo>
                  <a:pt x="5942582" y="687404"/>
                  <a:pt x="5923969" y="699287"/>
                  <a:pt x="5905597" y="713986"/>
                </a:cubicBezTo>
                <a:lnTo>
                  <a:pt x="5885836" y="730753"/>
                </a:lnTo>
                <a:lnTo>
                  <a:pt x="5781244" y="447256"/>
                </a:lnTo>
                <a:lnTo>
                  <a:pt x="5865978" y="339243"/>
                </a:lnTo>
                <a:lnTo>
                  <a:pt x="5821305" y="319173"/>
                </a:lnTo>
                <a:lnTo>
                  <a:pt x="5720138" y="435236"/>
                </a:lnTo>
                <a:lnTo>
                  <a:pt x="5844317" y="761468"/>
                </a:lnTo>
                <a:lnTo>
                  <a:pt x="5837337" y="770641"/>
                </a:lnTo>
                <a:lnTo>
                  <a:pt x="5708237" y="425742"/>
                </a:lnTo>
                <a:lnTo>
                  <a:pt x="5795498" y="305748"/>
                </a:lnTo>
                <a:close/>
                <a:moveTo>
                  <a:pt x="3691805" y="305748"/>
                </a:moveTo>
                <a:lnTo>
                  <a:pt x="3802559" y="434460"/>
                </a:lnTo>
                <a:lnTo>
                  <a:pt x="3802559" y="1120834"/>
                </a:lnTo>
                <a:cubicBezTo>
                  <a:pt x="3802559" y="1193342"/>
                  <a:pt x="3793402" y="1245720"/>
                  <a:pt x="3775088" y="1277967"/>
                </a:cubicBezTo>
                <a:cubicBezTo>
                  <a:pt x="3756773" y="1310214"/>
                  <a:pt x="3716265" y="1343564"/>
                  <a:pt x="3653563" y="1378018"/>
                </a:cubicBezTo>
                <a:lnTo>
                  <a:pt x="3632236" y="1416527"/>
                </a:lnTo>
                <a:lnTo>
                  <a:pt x="4014253" y="1416527"/>
                </a:lnTo>
                <a:lnTo>
                  <a:pt x="4037599" y="1428507"/>
                </a:lnTo>
                <a:lnTo>
                  <a:pt x="3625523" y="1428507"/>
                </a:lnTo>
                <a:lnTo>
                  <a:pt x="3648642" y="1484988"/>
                </a:lnTo>
                <a:lnTo>
                  <a:pt x="4114631" y="1484988"/>
                </a:lnTo>
                <a:lnTo>
                  <a:pt x="4035580" y="1362600"/>
                </a:lnTo>
                <a:cubicBezTo>
                  <a:pt x="4007358" y="1333834"/>
                  <a:pt x="3989705" y="1308324"/>
                  <a:pt x="3982623" y="1286070"/>
                </a:cubicBezTo>
                <a:cubicBezTo>
                  <a:pt x="3975541" y="1263816"/>
                  <a:pt x="3972000" y="1223561"/>
                  <a:pt x="3972000" y="1165307"/>
                </a:cubicBezTo>
                <a:lnTo>
                  <a:pt x="3972000" y="738576"/>
                </a:lnTo>
                <a:lnTo>
                  <a:pt x="4171513" y="1415671"/>
                </a:lnTo>
                <a:lnTo>
                  <a:pt x="4255444" y="1415671"/>
                </a:lnTo>
                <a:lnTo>
                  <a:pt x="4537658" y="553959"/>
                </a:lnTo>
                <a:lnTo>
                  <a:pt x="4537658" y="661865"/>
                </a:lnTo>
                <a:lnTo>
                  <a:pt x="4262357" y="1428507"/>
                </a:lnTo>
                <a:lnTo>
                  <a:pt x="4184429" y="1428507"/>
                </a:lnTo>
                <a:lnTo>
                  <a:pt x="4195314" y="1484988"/>
                </a:lnTo>
                <a:lnTo>
                  <a:pt x="4301562" y="1484988"/>
                </a:lnTo>
                <a:lnTo>
                  <a:pt x="4537658" y="753686"/>
                </a:lnTo>
                <a:lnTo>
                  <a:pt x="4537658" y="1293337"/>
                </a:lnTo>
                <a:lnTo>
                  <a:pt x="4421034" y="1416527"/>
                </a:lnTo>
                <a:lnTo>
                  <a:pt x="4841962" y="1416527"/>
                </a:lnTo>
                <a:lnTo>
                  <a:pt x="4804199" y="1371792"/>
                </a:lnTo>
                <a:lnTo>
                  <a:pt x="4865241" y="1428507"/>
                </a:lnTo>
                <a:lnTo>
                  <a:pt x="4459556" y="1428507"/>
                </a:lnTo>
                <a:lnTo>
                  <a:pt x="4477982" y="1484988"/>
                </a:lnTo>
                <a:lnTo>
                  <a:pt x="4951513" y="1484988"/>
                </a:lnTo>
                <a:lnTo>
                  <a:pt x="4805512" y="1295985"/>
                </a:lnTo>
                <a:lnTo>
                  <a:pt x="4805512" y="465027"/>
                </a:lnTo>
                <a:lnTo>
                  <a:pt x="4900327" y="389372"/>
                </a:lnTo>
                <a:lnTo>
                  <a:pt x="4865722" y="356947"/>
                </a:lnTo>
                <a:lnTo>
                  <a:pt x="4749882" y="432541"/>
                </a:lnTo>
                <a:lnTo>
                  <a:pt x="4853715" y="305748"/>
                </a:lnTo>
                <a:lnTo>
                  <a:pt x="4393342" y="305748"/>
                </a:lnTo>
                <a:lnTo>
                  <a:pt x="4495713" y="436800"/>
                </a:lnTo>
                <a:lnTo>
                  <a:pt x="4297042" y="1013944"/>
                </a:lnTo>
                <a:lnTo>
                  <a:pt x="4114631" y="452779"/>
                </a:lnTo>
                <a:lnTo>
                  <a:pt x="4219516" y="373447"/>
                </a:lnTo>
                <a:lnTo>
                  <a:pt x="4184456" y="340995"/>
                </a:lnTo>
                <a:lnTo>
                  <a:pt x="4056894" y="433257"/>
                </a:lnTo>
                <a:lnTo>
                  <a:pt x="4271690" y="1061519"/>
                </a:lnTo>
                <a:lnTo>
                  <a:pt x="4260458" y="1117986"/>
                </a:lnTo>
                <a:lnTo>
                  <a:pt x="4039124" y="437870"/>
                </a:lnTo>
                <a:lnTo>
                  <a:pt x="4160775" y="305748"/>
                </a:lnTo>
                <a:close/>
                <a:moveTo>
                  <a:pt x="1636767" y="297190"/>
                </a:moveTo>
                <a:cubicBezTo>
                  <a:pt x="1531811" y="297190"/>
                  <a:pt x="1444033" y="325448"/>
                  <a:pt x="1373433" y="381964"/>
                </a:cubicBezTo>
                <a:cubicBezTo>
                  <a:pt x="1302832" y="438480"/>
                  <a:pt x="1267532" y="510266"/>
                  <a:pt x="1267532" y="597322"/>
                </a:cubicBezTo>
                <a:cubicBezTo>
                  <a:pt x="1267532" y="664036"/>
                  <a:pt x="1289991" y="718978"/>
                  <a:pt x="1334910" y="762150"/>
                </a:cubicBezTo>
                <a:lnTo>
                  <a:pt x="1338837" y="765573"/>
                </a:lnTo>
                <a:lnTo>
                  <a:pt x="1331501" y="765573"/>
                </a:lnTo>
                <a:cubicBezTo>
                  <a:pt x="1375599" y="850962"/>
                  <a:pt x="1437521" y="893656"/>
                  <a:pt x="1517268" y="893656"/>
                </a:cubicBezTo>
                <a:cubicBezTo>
                  <a:pt x="1577599" y="893656"/>
                  <a:pt x="1626632" y="878453"/>
                  <a:pt x="1664365" y="848047"/>
                </a:cubicBezTo>
                <a:cubicBezTo>
                  <a:pt x="1702099" y="817641"/>
                  <a:pt x="1731212" y="765724"/>
                  <a:pt x="1751706" y="692298"/>
                </a:cubicBezTo>
                <a:lnTo>
                  <a:pt x="1700615" y="677496"/>
                </a:lnTo>
                <a:cubicBezTo>
                  <a:pt x="1678597" y="786231"/>
                  <a:pt x="1616362" y="840599"/>
                  <a:pt x="1513911" y="840599"/>
                </a:cubicBezTo>
                <a:cubicBezTo>
                  <a:pt x="1488203" y="840599"/>
                  <a:pt x="1466363" y="836632"/>
                  <a:pt x="1448392" y="828699"/>
                </a:cubicBezTo>
                <a:cubicBezTo>
                  <a:pt x="1443899" y="826715"/>
                  <a:pt x="1439008" y="824145"/>
                  <a:pt x="1433719" y="820988"/>
                </a:cubicBezTo>
                <a:lnTo>
                  <a:pt x="1424588" y="814979"/>
                </a:lnTo>
                <a:lnTo>
                  <a:pt x="1433334" y="817801"/>
                </a:lnTo>
                <a:cubicBezTo>
                  <a:pt x="1455859" y="823871"/>
                  <a:pt x="1480089" y="826907"/>
                  <a:pt x="1506022" y="826907"/>
                </a:cubicBezTo>
                <a:cubicBezTo>
                  <a:pt x="1556325" y="826907"/>
                  <a:pt x="1599216" y="812221"/>
                  <a:pt x="1634694" y="782849"/>
                </a:cubicBezTo>
                <a:cubicBezTo>
                  <a:pt x="1670173" y="753476"/>
                  <a:pt x="1691968" y="711138"/>
                  <a:pt x="1700080" y="655835"/>
                </a:cubicBezTo>
                <a:lnTo>
                  <a:pt x="1665368" y="639736"/>
                </a:lnTo>
                <a:cubicBezTo>
                  <a:pt x="1648030" y="656486"/>
                  <a:pt x="1631031" y="669048"/>
                  <a:pt x="1614370" y="677423"/>
                </a:cubicBezTo>
                <a:lnTo>
                  <a:pt x="1603191" y="681680"/>
                </a:lnTo>
                <a:lnTo>
                  <a:pt x="1603191" y="674621"/>
                </a:lnTo>
                <a:cubicBezTo>
                  <a:pt x="1552853" y="652238"/>
                  <a:pt x="1527684" y="620298"/>
                  <a:pt x="1527684" y="578803"/>
                </a:cubicBezTo>
                <a:cubicBezTo>
                  <a:pt x="1527684" y="548031"/>
                  <a:pt x="1540197" y="521928"/>
                  <a:pt x="1565224" y="500494"/>
                </a:cubicBezTo>
                <a:cubicBezTo>
                  <a:pt x="1590250" y="479060"/>
                  <a:pt x="1621131" y="468343"/>
                  <a:pt x="1657867" y="468343"/>
                </a:cubicBezTo>
                <a:cubicBezTo>
                  <a:pt x="1725519" y="468343"/>
                  <a:pt x="1782839" y="498243"/>
                  <a:pt x="1829827" y="558042"/>
                </a:cubicBezTo>
                <a:lnTo>
                  <a:pt x="1847834" y="583813"/>
                </a:lnTo>
                <a:lnTo>
                  <a:pt x="1849450" y="605225"/>
                </a:lnTo>
                <a:cubicBezTo>
                  <a:pt x="1849450" y="688750"/>
                  <a:pt x="1820787" y="762150"/>
                  <a:pt x="1763460" y="825423"/>
                </a:cubicBezTo>
                <a:cubicBezTo>
                  <a:pt x="1734916" y="856114"/>
                  <a:pt x="1674385" y="909310"/>
                  <a:pt x="1581864" y="985009"/>
                </a:cubicBezTo>
                <a:cubicBezTo>
                  <a:pt x="1487641" y="1026504"/>
                  <a:pt x="1413663" y="1082046"/>
                  <a:pt x="1359928" y="1151635"/>
                </a:cubicBezTo>
                <a:cubicBezTo>
                  <a:pt x="1306193" y="1221224"/>
                  <a:pt x="1268883" y="1309521"/>
                  <a:pt x="1247997" y="1416527"/>
                </a:cubicBezTo>
                <a:lnTo>
                  <a:pt x="2063391" y="1416527"/>
                </a:lnTo>
                <a:lnTo>
                  <a:pt x="2063391" y="1146962"/>
                </a:lnTo>
                <a:lnTo>
                  <a:pt x="2015121" y="1146962"/>
                </a:lnTo>
                <a:cubicBezTo>
                  <a:pt x="2002043" y="1198370"/>
                  <a:pt x="1979765" y="1230477"/>
                  <a:pt x="1948284" y="1243282"/>
                </a:cubicBezTo>
                <a:cubicBezTo>
                  <a:pt x="1916803" y="1256087"/>
                  <a:pt x="1848777" y="1262490"/>
                  <a:pt x="1744205" y="1262490"/>
                </a:cubicBezTo>
                <a:lnTo>
                  <a:pt x="1500393" y="1262490"/>
                </a:lnTo>
                <a:cubicBezTo>
                  <a:pt x="1524301" y="1217571"/>
                  <a:pt x="1595815" y="1162896"/>
                  <a:pt x="1714935" y="1098464"/>
                </a:cubicBezTo>
                <a:lnTo>
                  <a:pt x="1829915" y="1035526"/>
                </a:lnTo>
                <a:cubicBezTo>
                  <a:pt x="2019796" y="932487"/>
                  <a:pt x="2114737" y="804595"/>
                  <a:pt x="2114737" y="651850"/>
                </a:cubicBezTo>
                <a:cubicBezTo>
                  <a:pt x="2114737" y="517701"/>
                  <a:pt x="2053563" y="420518"/>
                  <a:pt x="1931216" y="360303"/>
                </a:cubicBezTo>
                <a:lnTo>
                  <a:pt x="1915247" y="385968"/>
                </a:lnTo>
                <a:lnTo>
                  <a:pt x="1895849" y="371524"/>
                </a:lnTo>
                <a:cubicBezTo>
                  <a:pt x="1822662" y="321968"/>
                  <a:pt x="1736301" y="297190"/>
                  <a:pt x="1636767" y="297190"/>
                </a:cubicBezTo>
                <a:close/>
                <a:moveTo>
                  <a:pt x="6800961" y="291200"/>
                </a:moveTo>
                <a:cubicBezTo>
                  <a:pt x="6645212" y="291200"/>
                  <a:pt x="6496947" y="336444"/>
                  <a:pt x="6356165" y="426932"/>
                </a:cubicBezTo>
                <a:lnTo>
                  <a:pt x="6373708" y="442122"/>
                </a:lnTo>
                <a:cubicBezTo>
                  <a:pt x="6400139" y="452409"/>
                  <a:pt x="6423097" y="463485"/>
                  <a:pt x="6442584" y="475349"/>
                </a:cubicBezTo>
                <a:lnTo>
                  <a:pt x="6442584" y="863397"/>
                </a:lnTo>
                <a:cubicBezTo>
                  <a:pt x="6440934" y="863602"/>
                  <a:pt x="6432658" y="863705"/>
                  <a:pt x="6417753" y="863705"/>
                </a:cubicBezTo>
                <a:cubicBezTo>
                  <a:pt x="6401708" y="863705"/>
                  <a:pt x="6378067" y="862889"/>
                  <a:pt x="6346832" y="861258"/>
                </a:cubicBezTo>
                <a:cubicBezTo>
                  <a:pt x="6342954" y="872543"/>
                  <a:pt x="6340695" y="879162"/>
                  <a:pt x="6340053" y="881114"/>
                </a:cubicBezTo>
                <a:cubicBezTo>
                  <a:pt x="6333626" y="902945"/>
                  <a:pt x="6329855" y="914970"/>
                  <a:pt x="6328741" y="917190"/>
                </a:cubicBezTo>
                <a:cubicBezTo>
                  <a:pt x="6318079" y="947409"/>
                  <a:pt x="6312116" y="973456"/>
                  <a:pt x="6310850" y="995332"/>
                </a:cubicBezTo>
                <a:lnTo>
                  <a:pt x="6342887" y="991240"/>
                </a:lnTo>
                <a:cubicBezTo>
                  <a:pt x="6390489" y="977182"/>
                  <a:pt x="6424006" y="970153"/>
                  <a:pt x="6443439" y="970153"/>
                </a:cubicBezTo>
                <a:lnTo>
                  <a:pt x="6443439" y="983278"/>
                </a:lnTo>
                <a:lnTo>
                  <a:pt x="6405224" y="992671"/>
                </a:lnTo>
                <a:cubicBezTo>
                  <a:pt x="6390712" y="996174"/>
                  <a:pt x="6367085" y="1005039"/>
                  <a:pt x="6334343" y="1019266"/>
                </a:cubicBezTo>
                <a:lnTo>
                  <a:pt x="6349800" y="1062455"/>
                </a:lnTo>
                <a:lnTo>
                  <a:pt x="6369536" y="1059754"/>
                </a:lnTo>
                <a:lnTo>
                  <a:pt x="6443439" y="1039299"/>
                </a:lnTo>
                <a:lnTo>
                  <a:pt x="6443439" y="1291893"/>
                </a:lnTo>
                <a:lnTo>
                  <a:pt x="6334343" y="1416527"/>
                </a:lnTo>
                <a:lnTo>
                  <a:pt x="6739841" y="1416527"/>
                </a:lnTo>
                <a:lnTo>
                  <a:pt x="6692558" y="1355286"/>
                </a:lnTo>
                <a:lnTo>
                  <a:pt x="6776906" y="1428507"/>
                </a:lnTo>
                <a:lnTo>
                  <a:pt x="6377974" y="1428507"/>
                </a:lnTo>
                <a:lnTo>
                  <a:pt x="6398646" y="1484988"/>
                </a:lnTo>
                <a:lnTo>
                  <a:pt x="6859821" y="1484988"/>
                </a:lnTo>
                <a:lnTo>
                  <a:pt x="6712149" y="1304369"/>
                </a:lnTo>
                <a:lnTo>
                  <a:pt x="6712149" y="1011778"/>
                </a:lnTo>
                <a:lnTo>
                  <a:pt x="6706386" y="1012500"/>
                </a:lnTo>
                <a:cubicBezTo>
                  <a:pt x="6738767" y="1007196"/>
                  <a:pt x="6766666" y="1001015"/>
                  <a:pt x="6790083" y="993958"/>
                </a:cubicBezTo>
                <a:lnTo>
                  <a:pt x="6844740" y="971055"/>
                </a:lnTo>
                <a:lnTo>
                  <a:pt x="6866244" y="1024217"/>
                </a:lnTo>
                <a:cubicBezTo>
                  <a:pt x="6919321" y="1162960"/>
                  <a:pt x="6961667" y="1327854"/>
                  <a:pt x="6993280" y="1518897"/>
                </a:cubicBezTo>
                <a:lnTo>
                  <a:pt x="7000955" y="1555468"/>
                </a:lnTo>
                <a:lnTo>
                  <a:pt x="7036121" y="1544423"/>
                </a:lnTo>
                <a:cubicBezTo>
                  <a:pt x="7114860" y="1493291"/>
                  <a:pt x="7195172" y="1453748"/>
                  <a:pt x="7277058" y="1425793"/>
                </a:cubicBezTo>
                <a:lnTo>
                  <a:pt x="7301995" y="1411700"/>
                </a:lnTo>
                <a:cubicBezTo>
                  <a:pt x="7232634" y="1346359"/>
                  <a:pt x="7165220" y="1263967"/>
                  <a:pt x="7099755" y="1164525"/>
                </a:cubicBezTo>
                <a:cubicBezTo>
                  <a:pt x="7034289" y="1065083"/>
                  <a:pt x="6982841" y="968567"/>
                  <a:pt x="6945411" y="874977"/>
                </a:cubicBezTo>
                <a:cubicBezTo>
                  <a:pt x="7027207" y="854875"/>
                  <a:pt x="7094640" y="818418"/>
                  <a:pt x="7147711" y="765606"/>
                </a:cubicBezTo>
                <a:cubicBezTo>
                  <a:pt x="7200782" y="712794"/>
                  <a:pt x="7227317" y="651596"/>
                  <a:pt x="7227317" y="582012"/>
                </a:cubicBezTo>
                <a:cubicBezTo>
                  <a:pt x="7227317" y="496721"/>
                  <a:pt x="7186794" y="426930"/>
                  <a:pt x="7105745" y="372638"/>
                </a:cubicBezTo>
                <a:cubicBezTo>
                  <a:pt x="7024698" y="318346"/>
                  <a:pt x="6923103" y="291200"/>
                  <a:pt x="6800961" y="291200"/>
                </a:cubicBezTo>
                <a:close/>
                <a:moveTo>
                  <a:pt x="526874" y="287777"/>
                </a:moveTo>
                <a:cubicBezTo>
                  <a:pt x="357736" y="287777"/>
                  <a:pt x="202572" y="338093"/>
                  <a:pt x="61380" y="438725"/>
                </a:cubicBezTo>
                <a:lnTo>
                  <a:pt x="156195" y="497893"/>
                </a:lnTo>
                <a:lnTo>
                  <a:pt x="156195" y="785790"/>
                </a:lnTo>
                <a:cubicBezTo>
                  <a:pt x="159137" y="784114"/>
                  <a:pt x="151698" y="783276"/>
                  <a:pt x="133879" y="783276"/>
                </a:cubicBezTo>
                <a:cubicBezTo>
                  <a:pt x="121060" y="783276"/>
                  <a:pt x="104934" y="782528"/>
                  <a:pt x="85501" y="781030"/>
                </a:cubicBezTo>
                <a:lnTo>
                  <a:pt x="60056" y="779920"/>
                </a:lnTo>
                <a:lnTo>
                  <a:pt x="16920" y="894753"/>
                </a:lnTo>
                <a:cubicBezTo>
                  <a:pt x="76806" y="890278"/>
                  <a:pt x="121943" y="888040"/>
                  <a:pt x="152331" y="888040"/>
                </a:cubicBezTo>
                <a:lnTo>
                  <a:pt x="156195" y="888040"/>
                </a:lnTo>
                <a:lnTo>
                  <a:pt x="156195" y="898310"/>
                </a:lnTo>
                <a:cubicBezTo>
                  <a:pt x="136245" y="898310"/>
                  <a:pt x="95414" y="901590"/>
                  <a:pt x="33701" y="908151"/>
                </a:cubicBezTo>
                <a:lnTo>
                  <a:pt x="44973" y="964431"/>
                </a:lnTo>
                <a:cubicBezTo>
                  <a:pt x="99216" y="957718"/>
                  <a:pt x="136290" y="954362"/>
                  <a:pt x="156195" y="954362"/>
                </a:cubicBezTo>
                <a:lnTo>
                  <a:pt x="156195" y="1292963"/>
                </a:lnTo>
                <a:lnTo>
                  <a:pt x="40414" y="1416527"/>
                </a:lnTo>
                <a:lnTo>
                  <a:pt x="658634" y="1416527"/>
                </a:lnTo>
                <a:cubicBezTo>
                  <a:pt x="763706" y="1416527"/>
                  <a:pt x="848290" y="1389945"/>
                  <a:pt x="912388" y="1336780"/>
                </a:cubicBezTo>
                <a:cubicBezTo>
                  <a:pt x="976485" y="1283616"/>
                  <a:pt x="1008534" y="1212775"/>
                  <a:pt x="1008534" y="1124257"/>
                </a:cubicBezTo>
                <a:cubicBezTo>
                  <a:pt x="1008534" y="1093624"/>
                  <a:pt x="1004498" y="1064491"/>
                  <a:pt x="996426" y="1036859"/>
                </a:cubicBezTo>
                <a:lnTo>
                  <a:pt x="985992" y="1009060"/>
                </a:lnTo>
                <a:lnTo>
                  <a:pt x="1001086" y="1034773"/>
                </a:lnTo>
                <a:cubicBezTo>
                  <a:pt x="1014039" y="1068190"/>
                  <a:pt x="1020515" y="1101927"/>
                  <a:pt x="1020515" y="1135984"/>
                </a:cubicBezTo>
                <a:cubicBezTo>
                  <a:pt x="1020515" y="1259053"/>
                  <a:pt x="967248" y="1345347"/>
                  <a:pt x="860715" y="1394865"/>
                </a:cubicBezTo>
                <a:cubicBezTo>
                  <a:pt x="812061" y="1417293"/>
                  <a:pt x="731299" y="1428507"/>
                  <a:pt x="618427" y="1428507"/>
                </a:cubicBezTo>
                <a:lnTo>
                  <a:pt x="71863" y="1428507"/>
                </a:lnTo>
                <a:lnTo>
                  <a:pt x="93778" y="1484988"/>
                </a:lnTo>
                <a:lnTo>
                  <a:pt x="673798" y="1484988"/>
                </a:lnTo>
                <a:cubicBezTo>
                  <a:pt x="804488" y="1484988"/>
                  <a:pt x="903913" y="1453289"/>
                  <a:pt x="972071" y="1389891"/>
                </a:cubicBezTo>
                <a:cubicBezTo>
                  <a:pt x="1042591" y="1324176"/>
                  <a:pt x="1077851" y="1241443"/>
                  <a:pt x="1077851" y="1141693"/>
                </a:cubicBezTo>
                <a:cubicBezTo>
                  <a:pt x="1077851" y="1041935"/>
                  <a:pt x="1041980" y="965799"/>
                  <a:pt x="970239" y="913285"/>
                </a:cubicBezTo>
                <a:lnTo>
                  <a:pt x="942801" y="935482"/>
                </a:lnTo>
                <a:lnTo>
                  <a:pt x="944007" y="937537"/>
                </a:lnTo>
                <a:lnTo>
                  <a:pt x="934135" y="924699"/>
                </a:lnTo>
                <a:cubicBezTo>
                  <a:pt x="906413" y="894109"/>
                  <a:pt x="873431" y="873051"/>
                  <a:pt x="835189" y="861525"/>
                </a:cubicBezTo>
                <a:cubicBezTo>
                  <a:pt x="961592" y="820092"/>
                  <a:pt x="1024794" y="734538"/>
                  <a:pt x="1024794" y="604863"/>
                </a:cubicBezTo>
                <a:cubicBezTo>
                  <a:pt x="1024794" y="511149"/>
                  <a:pt x="985540" y="434014"/>
                  <a:pt x="907033" y="373460"/>
                </a:cubicBezTo>
                <a:lnTo>
                  <a:pt x="870583" y="362817"/>
                </a:lnTo>
                <a:lnTo>
                  <a:pt x="870583" y="392488"/>
                </a:lnTo>
                <a:cubicBezTo>
                  <a:pt x="935736" y="454031"/>
                  <a:pt x="968313" y="522024"/>
                  <a:pt x="968313" y="596466"/>
                </a:cubicBezTo>
                <a:cubicBezTo>
                  <a:pt x="968313" y="655665"/>
                  <a:pt x="951802" y="706120"/>
                  <a:pt x="918779" y="747829"/>
                </a:cubicBezTo>
                <a:cubicBezTo>
                  <a:pt x="885757" y="789539"/>
                  <a:pt x="841732" y="817030"/>
                  <a:pt x="786705" y="830303"/>
                </a:cubicBezTo>
                <a:lnTo>
                  <a:pt x="780845" y="828484"/>
                </a:lnTo>
                <a:lnTo>
                  <a:pt x="801945" y="821012"/>
                </a:lnTo>
                <a:cubicBezTo>
                  <a:pt x="903159" y="778012"/>
                  <a:pt x="953765" y="702829"/>
                  <a:pt x="953765" y="595463"/>
                </a:cubicBezTo>
                <a:cubicBezTo>
                  <a:pt x="953765" y="504120"/>
                  <a:pt x="913683" y="430003"/>
                  <a:pt x="833518" y="373113"/>
                </a:cubicBezTo>
                <a:cubicBezTo>
                  <a:pt x="753352" y="316222"/>
                  <a:pt x="651138" y="287777"/>
                  <a:pt x="526874" y="287777"/>
                </a:cubicBezTo>
                <a:close/>
                <a:moveTo>
                  <a:pt x="2728058" y="277508"/>
                </a:moveTo>
                <a:cubicBezTo>
                  <a:pt x="2590628" y="277508"/>
                  <a:pt x="2475941" y="333614"/>
                  <a:pt x="2383995" y="445826"/>
                </a:cubicBezTo>
                <a:cubicBezTo>
                  <a:pt x="2292050" y="558037"/>
                  <a:pt x="2246077" y="696479"/>
                  <a:pt x="2246077" y="861151"/>
                </a:cubicBezTo>
                <a:cubicBezTo>
                  <a:pt x="2246077" y="1039675"/>
                  <a:pt x="2290334" y="1181718"/>
                  <a:pt x="2378847" y="1287280"/>
                </a:cubicBezTo>
                <a:cubicBezTo>
                  <a:pt x="2467361" y="1392842"/>
                  <a:pt x="2587179" y="1445623"/>
                  <a:pt x="2738300" y="1445623"/>
                </a:cubicBezTo>
                <a:cubicBezTo>
                  <a:pt x="2909061" y="1445623"/>
                  <a:pt x="3021932" y="1380683"/>
                  <a:pt x="3076915" y="1250803"/>
                </a:cubicBezTo>
                <a:cubicBezTo>
                  <a:pt x="3102659" y="1190044"/>
                  <a:pt x="3115531" y="1131656"/>
                  <a:pt x="3115531" y="1075639"/>
                </a:cubicBezTo>
                <a:cubicBezTo>
                  <a:pt x="3115531" y="1027913"/>
                  <a:pt x="3098635" y="1004050"/>
                  <a:pt x="3064841" y="1004050"/>
                </a:cubicBezTo>
                <a:cubicBezTo>
                  <a:pt x="3037626" y="1004050"/>
                  <a:pt x="3022409" y="1021009"/>
                  <a:pt x="3019191" y="1054927"/>
                </a:cubicBezTo>
                <a:cubicBezTo>
                  <a:pt x="3010589" y="1148517"/>
                  <a:pt x="2984437" y="1219773"/>
                  <a:pt x="2940735" y="1268694"/>
                </a:cubicBezTo>
                <a:cubicBezTo>
                  <a:pt x="2897034" y="1317615"/>
                  <a:pt x="2838554" y="1342076"/>
                  <a:pt x="2765297" y="1342076"/>
                </a:cubicBezTo>
                <a:lnTo>
                  <a:pt x="2744371" y="1340810"/>
                </a:lnTo>
                <a:lnTo>
                  <a:pt x="2744371" y="1312472"/>
                </a:lnTo>
                <a:cubicBezTo>
                  <a:pt x="2680475" y="1286790"/>
                  <a:pt x="2632369" y="1233857"/>
                  <a:pt x="2600055" y="1153674"/>
                </a:cubicBezTo>
                <a:cubicBezTo>
                  <a:pt x="2567742" y="1073491"/>
                  <a:pt x="2551584" y="971406"/>
                  <a:pt x="2551584" y="847418"/>
                </a:cubicBezTo>
                <a:cubicBezTo>
                  <a:pt x="2551584" y="582721"/>
                  <a:pt x="2618164" y="450372"/>
                  <a:pt x="2751324" y="450372"/>
                </a:cubicBezTo>
                <a:cubicBezTo>
                  <a:pt x="2792490" y="450372"/>
                  <a:pt x="2846671" y="470638"/>
                  <a:pt x="2913866" y="511171"/>
                </a:cubicBezTo>
                <a:lnTo>
                  <a:pt x="2913866" y="498504"/>
                </a:lnTo>
                <a:lnTo>
                  <a:pt x="2921984" y="512566"/>
                </a:lnTo>
                <a:cubicBezTo>
                  <a:pt x="2942275" y="551389"/>
                  <a:pt x="2956546" y="598178"/>
                  <a:pt x="2964797" y="652933"/>
                </a:cubicBezTo>
                <a:lnTo>
                  <a:pt x="3000926" y="664727"/>
                </a:lnTo>
                <a:lnTo>
                  <a:pt x="3014190" y="638506"/>
                </a:lnTo>
                <a:cubicBezTo>
                  <a:pt x="3052183" y="548098"/>
                  <a:pt x="3090438" y="462571"/>
                  <a:pt x="3128956" y="381924"/>
                </a:cubicBezTo>
                <a:lnTo>
                  <a:pt x="3157183" y="342800"/>
                </a:lnTo>
                <a:lnTo>
                  <a:pt x="3124878" y="324214"/>
                </a:lnTo>
                <a:cubicBezTo>
                  <a:pt x="3098492" y="340429"/>
                  <a:pt x="3072222" y="348536"/>
                  <a:pt x="3046067" y="348536"/>
                </a:cubicBezTo>
                <a:cubicBezTo>
                  <a:pt x="3020671" y="348536"/>
                  <a:pt x="2988143" y="340808"/>
                  <a:pt x="2948484" y="325350"/>
                </a:cubicBezTo>
                <a:cubicBezTo>
                  <a:pt x="2866188" y="293455"/>
                  <a:pt x="2792713" y="277508"/>
                  <a:pt x="2728058" y="277508"/>
                </a:cubicBezTo>
                <a:close/>
                <a:moveTo>
                  <a:pt x="0" y="0"/>
                </a:moveTo>
                <a:lnTo>
                  <a:pt x="11077554" y="0"/>
                </a:lnTo>
                <a:lnTo>
                  <a:pt x="11077554" y="1988457"/>
                </a:lnTo>
                <a:lnTo>
                  <a:pt x="0" y="198845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9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279ED-36AB-4404-9349-C629406FE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" y="2483696"/>
            <a:ext cx="3551029" cy="25788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767199-D40F-4161-AD04-9949C1A13E23}"/>
              </a:ext>
            </a:extLst>
          </p:cNvPr>
          <p:cNvGrpSpPr/>
          <p:nvPr/>
        </p:nvGrpSpPr>
        <p:grpSpPr>
          <a:xfrm>
            <a:off x="4047510" y="27914"/>
            <a:ext cx="3786406" cy="3741276"/>
            <a:chOff x="4047510" y="27914"/>
            <a:chExt cx="3786406" cy="37412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8BFC4E-07D2-473C-9A8E-13B603EB4956}"/>
                </a:ext>
              </a:extLst>
            </p:cNvPr>
            <p:cNvGrpSpPr/>
            <p:nvPr/>
          </p:nvGrpSpPr>
          <p:grpSpPr>
            <a:xfrm>
              <a:off x="4047510" y="212139"/>
              <a:ext cx="3786406" cy="3557051"/>
              <a:chOff x="4586991" y="139913"/>
              <a:chExt cx="3786406" cy="3557051"/>
            </a:xfrm>
          </p:grpSpPr>
          <p:sp>
            <p:nvSpPr>
              <p:cNvPr id="13" name="Diagonal Stripe 12">
                <a:extLst>
                  <a:ext uri="{FF2B5EF4-FFF2-40B4-BE49-F238E27FC236}">
                    <a16:creationId xmlns:a16="http://schemas.microsoft.com/office/drawing/2014/main" id="{EF21B32E-775C-4B34-A3C2-57AADAA16F78}"/>
                  </a:ext>
                </a:extLst>
              </p:cNvPr>
              <p:cNvSpPr/>
              <p:nvPr/>
            </p:nvSpPr>
            <p:spPr>
              <a:xfrm rot="19696305" flipH="1">
                <a:off x="6484556" y="139913"/>
                <a:ext cx="1030536" cy="3557051"/>
              </a:xfrm>
              <a:prstGeom prst="diagStripe">
                <a:avLst/>
              </a:prstGeom>
              <a:solidFill>
                <a:srgbClr val="FBBD1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1E34305-94C4-4D4D-B6BD-3506DB3E07AE}"/>
                  </a:ext>
                </a:extLst>
              </p:cNvPr>
              <p:cNvSpPr/>
              <p:nvPr/>
            </p:nvSpPr>
            <p:spPr>
              <a:xfrm>
                <a:off x="4586991" y="699971"/>
                <a:ext cx="3420226" cy="674558"/>
              </a:xfrm>
              <a:prstGeom prst="roundRect">
                <a:avLst/>
              </a:prstGeom>
              <a:solidFill>
                <a:srgbClr val="FBBD1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Capture functional needs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87EC25F-BECC-4D24-A09A-CC88226BEABC}"/>
                  </a:ext>
                </a:extLst>
              </p:cNvPr>
              <p:cNvSpPr/>
              <p:nvPr/>
            </p:nvSpPr>
            <p:spPr>
              <a:xfrm>
                <a:off x="6019941" y="1724882"/>
                <a:ext cx="2353456" cy="674558"/>
              </a:xfrm>
              <a:prstGeom prst="roundRect">
                <a:avLst/>
              </a:prstGeom>
              <a:solidFill>
                <a:srgbClr val="FBBD1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Analysis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E1BCF9-9B23-4B06-8EF5-A8A67EA789F6}"/>
                </a:ext>
              </a:extLst>
            </p:cNvPr>
            <p:cNvSpPr txBox="1"/>
            <p:nvPr/>
          </p:nvSpPr>
          <p:spPr>
            <a:xfrm>
              <a:off x="4198447" y="27914"/>
              <a:ext cx="2564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Functional branch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4ADEE3-C5FB-42D8-83BF-0625A361A3E5}"/>
              </a:ext>
            </a:extLst>
          </p:cNvPr>
          <p:cNvGrpSpPr/>
          <p:nvPr/>
        </p:nvGrpSpPr>
        <p:grpSpPr>
          <a:xfrm>
            <a:off x="8401754" y="29442"/>
            <a:ext cx="4080350" cy="3789309"/>
            <a:chOff x="8401754" y="29442"/>
            <a:chExt cx="4080350" cy="378930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E673978-1101-42E3-B07B-D5C7DBC87385}"/>
                </a:ext>
              </a:extLst>
            </p:cNvPr>
            <p:cNvGrpSpPr/>
            <p:nvPr/>
          </p:nvGrpSpPr>
          <p:grpSpPr>
            <a:xfrm>
              <a:off x="8401754" y="269120"/>
              <a:ext cx="3790246" cy="3549631"/>
              <a:chOff x="8401754" y="269120"/>
              <a:chExt cx="3790246" cy="3549631"/>
            </a:xfrm>
          </p:grpSpPr>
          <p:sp>
            <p:nvSpPr>
              <p:cNvPr id="23" name="Diagonal Stripe 22">
                <a:extLst>
                  <a:ext uri="{FF2B5EF4-FFF2-40B4-BE49-F238E27FC236}">
                    <a16:creationId xmlns:a16="http://schemas.microsoft.com/office/drawing/2014/main" id="{61E83295-D86E-4AE1-8BB1-00021D8FFC83}"/>
                  </a:ext>
                </a:extLst>
              </p:cNvPr>
              <p:cNvSpPr/>
              <p:nvPr/>
            </p:nvSpPr>
            <p:spPr>
              <a:xfrm rot="1753800">
                <a:off x="9358182" y="269120"/>
                <a:ext cx="1030536" cy="3549631"/>
              </a:xfrm>
              <a:prstGeom prst="diagStripe">
                <a:avLst/>
              </a:prstGeom>
              <a:solidFill>
                <a:srgbClr val="92173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7C04B6D-EE5E-4624-A843-C5FC8A996B04}"/>
                  </a:ext>
                </a:extLst>
              </p:cNvPr>
              <p:cNvSpPr/>
              <p:nvPr/>
            </p:nvSpPr>
            <p:spPr>
              <a:xfrm>
                <a:off x="8771774" y="770967"/>
                <a:ext cx="3420226" cy="674558"/>
              </a:xfrm>
              <a:prstGeom prst="roundRect">
                <a:avLst/>
              </a:prstGeom>
              <a:solidFill>
                <a:srgbClr val="92173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Capture technical needs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80A7242-A815-4CA9-90AF-806B671B1C43}"/>
                  </a:ext>
                </a:extLst>
              </p:cNvPr>
              <p:cNvSpPr/>
              <p:nvPr/>
            </p:nvSpPr>
            <p:spPr>
              <a:xfrm>
                <a:off x="8401754" y="1818179"/>
                <a:ext cx="2353456" cy="674558"/>
              </a:xfrm>
              <a:prstGeom prst="roundRect">
                <a:avLst/>
              </a:prstGeom>
              <a:solidFill>
                <a:srgbClr val="92173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Generic design</a:t>
                </a:r>
              </a:p>
            </p:txBody>
          </p:sp>
          <p:sp>
            <p:nvSpPr>
              <p:cNvPr id="26" name="Arrow: Notched Right 25">
                <a:extLst>
                  <a:ext uri="{FF2B5EF4-FFF2-40B4-BE49-F238E27FC236}">
                    <a16:creationId xmlns:a16="http://schemas.microsoft.com/office/drawing/2014/main" id="{294C7CB7-E274-4DC4-BE79-B39662CCDDE0}"/>
                  </a:ext>
                </a:extLst>
              </p:cNvPr>
              <p:cNvSpPr/>
              <p:nvPr/>
            </p:nvSpPr>
            <p:spPr>
              <a:xfrm rot="2561435">
                <a:off x="10462981" y="2531387"/>
                <a:ext cx="723888" cy="227122"/>
              </a:xfrm>
              <a:prstGeom prst="notched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0793D29-2C41-4E3E-8BC6-E61471D46445}"/>
                  </a:ext>
                </a:extLst>
              </p:cNvPr>
              <p:cNvSpPr/>
              <p:nvPr/>
            </p:nvSpPr>
            <p:spPr>
              <a:xfrm>
                <a:off x="10286528" y="2797539"/>
                <a:ext cx="1655322" cy="59529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Prototype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7577B1-DFD4-4FF8-92C5-1EFCDBC8C05D}"/>
                </a:ext>
              </a:extLst>
            </p:cNvPr>
            <p:cNvSpPr txBox="1"/>
            <p:nvPr/>
          </p:nvSpPr>
          <p:spPr>
            <a:xfrm>
              <a:off x="9897455" y="29442"/>
              <a:ext cx="25846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Technical branch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3092E8-78C4-4A59-89C7-70F933E38D1F}"/>
              </a:ext>
            </a:extLst>
          </p:cNvPr>
          <p:cNvGrpSpPr/>
          <p:nvPr/>
        </p:nvGrpSpPr>
        <p:grpSpPr>
          <a:xfrm>
            <a:off x="6629452" y="2965348"/>
            <a:ext cx="5381035" cy="3879985"/>
            <a:chOff x="6629452" y="2965348"/>
            <a:chExt cx="5381035" cy="38799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59C0CB5-EE10-4C3A-8454-07797EDB3072}"/>
                </a:ext>
              </a:extLst>
            </p:cNvPr>
            <p:cNvGrpSpPr/>
            <p:nvPr/>
          </p:nvGrpSpPr>
          <p:grpSpPr>
            <a:xfrm>
              <a:off x="6629452" y="2965348"/>
              <a:ext cx="3103263" cy="3735256"/>
              <a:chOff x="6629452" y="2965348"/>
              <a:chExt cx="3103263" cy="373525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C069185-523F-4F0E-8DBF-499FCA1A609F}"/>
                  </a:ext>
                </a:extLst>
              </p:cNvPr>
              <p:cNvSpPr/>
              <p:nvPr/>
            </p:nvSpPr>
            <p:spPr>
              <a:xfrm>
                <a:off x="7941243" y="2965348"/>
                <a:ext cx="479685" cy="3735256"/>
              </a:xfrm>
              <a:prstGeom prst="roundRect">
                <a:avLst/>
              </a:prstGeom>
              <a:solidFill>
                <a:srgbClr val="452E7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8B5C3C1-A0C5-44BE-BFCE-D05DE71F5223}"/>
                  </a:ext>
                </a:extLst>
              </p:cNvPr>
              <p:cNvSpPr/>
              <p:nvPr/>
            </p:nvSpPr>
            <p:spPr>
              <a:xfrm>
                <a:off x="6629452" y="3159150"/>
                <a:ext cx="3103263" cy="674558"/>
              </a:xfrm>
              <a:prstGeom prst="roundRect">
                <a:avLst/>
              </a:prstGeom>
              <a:solidFill>
                <a:srgbClr val="FBBD1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Preliminary design</a:t>
                </a: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D39398CF-A208-45B0-AED6-E384E83E96A6}"/>
                  </a:ext>
                </a:extLst>
              </p:cNvPr>
              <p:cNvSpPr/>
              <p:nvPr/>
            </p:nvSpPr>
            <p:spPr>
              <a:xfrm>
                <a:off x="6857131" y="4058429"/>
                <a:ext cx="2786301" cy="674558"/>
              </a:xfrm>
              <a:prstGeom prst="roundRect">
                <a:avLst/>
              </a:prstGeom>
              <a:solidFill>
                <a:srgbClr val="FBBD1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Detailed design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8361DE8-C0FF-43E8-A186-EC9E9B5D5F1E}"/>
                  </a:ext>
                </a:extLst>
              </p:cNvPr>
              <p:cNvSpPr/>
              <p:nvPr/>
            </p:nvSpPr>
            <p:spPr>
              <a:xfrm>
                <a:off x="6792181" y="4915744"/>
                <a:ext cx="2786301" cy="674558"/>
              </a:xfrm>
              <a:prstGeom prst="roundRect">
                <a:avLst/>
              </a:prstGeom>
              <a:solidFill>
                <a:srgbClr val="FBBD1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Coding and test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B5C7C06-6613-4B5A-A38C-5E712ABB39AF}"/>
                  </a:ext>
                </a:extLst>
              </p:cNvPr>
              <p:cNvSpPr/>
              <p:nvPr/>
            </p:nvSpPr>
            <p:spPr>
              <a:xfrm>
                <a:off x="7055421" y="5804359"/>
                <a:ext cx="2251327" cy="674558"/>
              </a:xfrm>
              <a:prstGeom prst="roundRect">
                <a:avLst/>
              </a:prstGeom>
              <a:solidFill>
                <a:srgbClr val="FBBD1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Recipe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8DCCC0-271D-46B0-91AC-3B6084FE8DD5}"/>
                </a:ext>
              </a:extLst>
            </p:cNvPr>
            <p:cNvSpPr txBox="1"/>
            <p:nvPr/>
          </p:nvSpPr>
          <p:spPr>
            <a:xfrm>
              <a:off x="9377826" y="6383668"/>
              <a:ext cx="2632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Realization branch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79FA797-14B4-4BD2-8E8F-027F7B41FB70}"/>
              </a:ext>
            </a:extLst>
          </p:cNvPr>
          <p:cNvSpPr/>
          <p:nvPr/>
        </p:nvSpPr>
        <p:spPr>
          <a:xfrm>
            <a:off x="0" y="0"/>
            <a:ext cx="2401229" cy="489579"/>
          </a:xfrm>
          <a:prstGeom prst="round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77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75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a:spPr>
      <a:bodyPr rtlCol="0" anchor="ctr"/>
      <a:lstStyle>
        <a:defPPr algn="ctr">
          <a:defRPr sz="36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34160</TotalTime>
  <Words>286</Words>
  <Application>Microsoft Office PowerPoint</Application>
  <PresentationFormat>Widescreen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Imprint MT Shadow</vt:lpstr>
      <vt:lpstr>Mongolian Baiti</vt:lpstr>
      <vt:lpstr>Times New Roman</vt:lpstr>
      <vt:lpstr>Wingdings</vt:lpstr>
      <vt:lpstr>Office Theme</vt:lpstr>
      <vt:lpstr>PowerPoint Presentation</vt:lpstr>
      <vt:lpstr>PLAN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balemba jessy</dc:creator>
  <cp:lastModifiedBy>shalom</cp:lastModifiedBy>
  <cp:revision>103</cp:revision>
  <dcterms:created xsi:type="dcterms:W3CDTF">2024-07-26T12:35:05Z</dcterms:created>
  <dcterms:modified xsi:type="dcterms:W3CDTF">2024-09-23T19:42:32Z</dcterms:modified>
</cp:coreProperties>
</file>